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Milton 1608-1674 &lt;ul&gt;&lt;ul&gt;&lt;li&gt;Presented by; &lt;/li&gt;&lt;/ul&gt;&lt;/ul&gt;&lt;ul&gt;&lt;li&gt;Mehwish Rana &lt;/li&gt;&lt;/ul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lt;ul&gt;&lt;li&gt;WHEN I consider how my light is spent, &lt;/li&gt;&lt;/ul&gt;&lt;ul&gt;&lt;li&gt;Ere half my days in this dark world and wide, &lt;/li&gt;&lt;/ul&gt;&l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and style and Sublimity &lt;ul&gt;&lt;li&gt;The subject matter, the imagination, outstanding expression and sublimity of though mar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tyle &lt;ul&gt;&lt;li&gt;Extensive use of enjambments (the continuation of a sentence from one line to the next) &lt;/li&gt;&lt;/ul&gt;&lt;ul&gt;&lt;li&gt;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lank verses &lt;ul&gt;&lt;li&gt;blank verse requires no rhyme scheme, the poet is more likely to choose words because of meaning ra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f   manâs first disobedience, and the fruit Of that forbidden tree whose mortal taste Brought death into the world, and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nclusion  &lt;ul&gt;&lt;li&gt;â Milton's style can be described as; whatÂ JonsonÂ says of Spenser, that &amp;quot;he wrote no language,&amp;q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ho was Milton? &lt;ul&gt;&lt;li&gt;Milton is one the greatest poets of English language. &lt;/li&gt;&lt;/ul&gt;&lt;ul&gt;&lt;li&gt;Paradise Lost. &lt;/li&gt;&lt;/ul&gt;&l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ground  &lt;ul&gt;&lt;li&gt;Born in London on December 9 in 1608. &lt;/li&gt;&lt;/ul&gt;&lt;ul&gt;&lt;li&gt;Born into a middle class family, son of a com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lt;ul&gt;&lt;li&gt;Poet, author, civil servant for Commonwealth of England. &lt;/li&gt;&lt;/ul&gt;&lt;ul&gt;&lt;li&gt;Wrote treatise defending the execu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nfluences  &lt;ul&gt;&lt;li&gt;BIBLE. &lt;/li&gt;&lt;/ul&gt;&lt;ul&gt;&lt;li&gt;Puritan upbringing. &lt;/li&gt;&lt;/ul&gt;&lt;ul&gt;&lt;li&gt;Roman poets. &lt;/li&gt;&lt;/ul&gt;&lt;ul&gt;&lt;li&gt;Greek p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lton as a Puritan &lt;ul&gt;&lt;li&gt;Published many pamphlets. &lt;/li&gt;&lt;/ul&gt;&lt;ul&gt;&lt;li&gt;Episcopacy (1642) &lt;/li&gt;&lt;/ul&gt;&lt;ul&gt;&lt;li&gt;Divorce (1643)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fluences on Milton's themes before blindness &lt;ul&gt;&lt;li&gt;Sisterâs miscarriage.(1626) &lt;/li&gt;&lt;/ul&gt;&lt;ul&gt;&lt;li&gt;Shakespeare. (1632) &l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ork after blindness &lt;ul&gt;&lt;li&gt;Returned to his first desire; poetry. &lt;/li&gt;&lt;/ul&gt;&lt;ul&gt;&lt;li&gt;Late poems dedicate to daughter. Nep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iltonic Sonnet &lt;ul&gt;&lt;li&gt;TheÂ MiltonicÂ sonnet keeps the Petrarchan length and rhymingÂ scheme, but does away with the stanz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DREAM-PC</dc:creator>
  <cp:lastModifiedBy>DREAM-PC</cp:lastModifiedBy>
  <cp:revision>2</cp:revision>
  <dcterms:created xsi:type="dcterms:W3CDTF">2006-08-16T00:00:00Z</dcterms:created>
  <dcterms:modified xsi:type="dcterms:W3CDTF">2018-06-11T04:12:16Z</dcterms:modified>
</cp:coreProperties>
</file>