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1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s&#10;of&#10;Speech&#10;Lips&#10;Teeth&#10;Tongue&#10;Alveolar&#10;Ridge&#10;Hard&#10;Palate&#10;Velum&#10;Uvula&#10;Glotti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8389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rd Palate&#10;-also known as the roof&#10;of the mouth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rd Palat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elum&#10;The soft palate is&#10;movable, consisting of&#10;muscle fibers sheathed in&#10;mucous membrane. It is&#10;responsible for closing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elum(soft palate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vula&#10;-the loose hanging end of&#10;the soft palate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vul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lottis&#10;- it assist in forming the&#10;buzzing sounds ( g , ng ,j 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lotti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coustic Phonetics&#10;-Is a subfield&#10;of phonetics which deals&#10;with acoustic aspects&#10;of speech sound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uditory Phonetics&#10;ïIs a subfield of&#10;phonetics concerned&#10;with the hearing of&#10;speech sound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ps&#10;The upper lip and lower lip help&#10;to produce bilabial sounds&#10;/p, b, m/. If they are held&#10;together, the sounds produc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honetic&#10;Transcription&#10;-It is the visual&#10;representation of&#10;speech sounds. The most&#10;common type of&#10;phonetic transcription&#10;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PA Vowel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PA Diphtong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PA Consonant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âÎ¸Ã¦Åk ju: !!!â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honetics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rgans&#10;of&#10;Speech&#10;Lips&#10;Teeth&#10;Tongue&#10;Alveolar&#10;Ridge&#10;Hard&#10;Palate&#10;Velum&#10;Uvula&#10;Glotti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185988"/>
            <a:ext cx="10117676" cy="759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onetics&#10;-from the greek&#10;word phone meaning&#10;sound or voice&#10;-branch of linguistic&#10;that comprises the study&#10;oof the sound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6858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p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rticulatory phonetics&#10;-the study of the&#10;production of speech by the&#10;organs of speech by the&#10;speaker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315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eth&#10;The tip of the tongue helps to&#10;produce /t, d, z, etc/. The&#10;blade of the tongue helps to&#10;produce /tâ«, dï, â«, etc/.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eth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ngu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veolar Ridge&#10;-hard ridge behind&#10;upper front teeth. It is&#10;between the roof of&#10;the mouth and the&#10;upper teeth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lveolar Ridg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DREAM-PC</dc:creator>
  <cp:lastModifiedBy>DREAM-PC</cp:lastModifiedBy>
  <cp:revision>4</cp:revision>
  <dcterms:created xsi:type="dcterms:W3CDTF">2006-08-16T00:00:00Z</dcterms:created>
  <dcterms:modified xsi:type="dcterms:W3CDTF">2018-06-08T04:33:03Z</dcterms:modified>
</cp:coreProperties>
</file>