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3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201 </a:t>
            </a:r>
          </a:p>
          <a:p>
            <a:r>
              <a:rPr lang="gu-IN" sz="2400" dirty="0" smtClean="0">
                <a:solidFill>
                  <a:srgbClr val="FFFF00"/>
                </a:solidFill>
              </a:rPr>
              <a:t>સાહિત્ય સ્વરૂપનો અભ્યાસ – ખંડકાવ્ય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b="1" dirty="0" smtClean="0">
                <a:solidFill>
                  <a:schemeClr val="bg2">
                    <a:lumMod val="50000"/>
                  </a:schemeClr>
                </a:solidFill>
              </a:rPr>
              <a:t>અર્વાચીન ગુજરાતી સાહિત્યનો પરિચય</a:t>
            </a:r>
          </a:p>
          <a:p>
            <a:pPr>
              <a:buNone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b="1" dirty="0" smtClean="0">
                <a:solidFill>
                  <a:srgbClr val="FF0000"/>
                </a:solidFill>
              </a:rPr>
              <a:t>અર્વાચીન ગુજરાતી સાહિત્યસ્વરૂપો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rgbClr val="FF0000"/>
                </a:solidFill>
              </a:rPr>
              <a:t>	</a:t>
            </a:r>
            <a:r>
              <a:rPr lang="gu-IN" dirty="0" smtClean="0">
                <a:solidFill>
                  <a:srgbClr val="E30BC4"/>
                </a:solidFill>
              </a:rPr>
              <a:t>-ગધગદ્ય સ્વરૂપ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      નવલકથા, ટૂંકીવાર્તા, નાટક, એકાંકી......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	</a:t>
            </a:r>
            <a:r>
              <a:rPr lang="gu-IN" dirty="0" smtClean="0">
                <a:solidFill>
                  <a:srgbClr val="E30BC4"/>
                </a:solidFill>
              </a:rPr>
              <a:t>- પદ્ય સ્વરૂપ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      ગીત, ખંડકાવ્ય, સોનેટ, ગઝલ.......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lvl="1">
              <a:buNone/>
            </a:pPr>
            <a:endParaRPr lang="gu-IN" sz="40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gu-IN" sz="40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gu-IN" sz="3200" b="1" dirty="0" smtClean="0">
                <a:solidFill>
                  <a:srgbClr val="FF0000"/>
                </a:solidFill>
              </a:rPr>
              <a:t> 	ખંડકાવ્ય સાહિત્ય સ્વરૂપની વિભાવના </a:t>
            </a:r>
            <a:endParaRPr lang="gu-IN" sz="40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gu-IN" sz="40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gu-IN" sz="4000" b="1" dirty="0" smtClean="0">
                <a:solidFill>
                  <a:srgbClr val="FF0000"/>
                </a:solidFill>
              </a:rPr>
              <a:t> 	ખંડકાવ્યના લક્ષણો </a:t>
            </a:r>
          </a:p>
          <a:p>
            <a:pPr lvl="1">
              <a:buFont typeface="Wingdings" pitchFamily="2" charset="2"/>
              <a:buChar char="v"/>
            </a:pPr>
            <a:endParaRPr lang="gu-IN" sz="40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gu-IN" sz="4000" b="1" dirty="0" smtClean="0">
                <a:solidFill>
                  <a:srgbClr val="FF0000"/>
                </a:solidFill>
              </a:rPr>
              <a:t> 	ગુજરાતી સાહિત્યનાં ખંડકાવ્ય	</a:t>
            </a:r>
            <a:endParaRPr lang="gu-IN" sz="36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gu-IN" dirty="0" smtClean="0"/>
          </a:p>
          <a:p>
            <a:pPr lvl="1">
              <a:buFont typeface="Wingdings" pitchFamily="2" charset="2"/>
              <a:buChar char="v"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en-US" sz="4000" b="1" dirty="0" smtClean="0">
              <a:solidFill>
                <a:srgbClr val="00B050"/>
              </a:solidFill>
            </a:endParaRPr>
          </a:p>
          <a:p>
            <a:pPr algn="ctr"/>
            <a:r>
              <a:rPr lang="gu-IN" sz="4000" b="1" dirty="0" smtClean="0">
                <a:solidFill>
                  <a:srgbClr val="00B050"/>
                </a:solidFill>
              </a:rPr>
              <a:t>પૂર્વાપર </a:t>
            </a:r>
            <a:r>
              <a:rPr lang="gu-IN" sz="4000" b="1" dirty="0" smtClean="0">
                <a:solidFill>
                  <a:srgbClr val="00B050"/>
                </a:solidFill>
              </a:rPr>
              <a:t>સંદર્ભોની સમજ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gu-IN" sz="9600" dirty="0" smtClean="0">
                <a:solidFill>
                  <a:srgbClr val="00B050"/>
                </a:solidFill>
              </a:rPr>
              <a:t>આભાર 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6</cp:revision>
  <dcterms:created xsi:type="dcterms:W3CDTF">2006-08-16T00:00:00Z</dcterms:created>
  <dcterms:modified xsi:type="dcterms:W3CDTF">2023-05-01T15:05:32Z</dcterms:modified>
</cp:coreProperties>
</file>