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3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204 EC-II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gu-IN" sz="2400" smtClean="0">
                <a:solidFill>
                  <a:srgbClr val="FFFF00"/>
                </a:solidFill>
              </a:rPr>
              <a:t>નામરૂપ – અનિરુદ્ધ બ્રહ્મભટ્ટ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gu-IN" sz="6000" b="1" dirty="0" smtClean="0"/>
              <a:t>અનિરુદ્ધ બ્રહ્મભટ્ટ</a:t>
            </a:r>
            <a:endParaRPr lang="en-US" sz="6000" b="1" dirty="0"/>
          </a:p>
        </p:txBody>
      </p:sp>
      <p:pic>
        <p:nvPicPr>
          <p:cNvPr id="4" name="Content Placeholder 3" descr="anirud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752600"/>
            <a:ext cx="7162800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gu-IN" dirty="0" smtClean="0"/>
              <a:t>પરિચય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3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gu-IN" sz="3800" b="1" i="1" dirty="0" smtClean="0">
                <a:solidFill>
                  <a:srgbClr val="7030A0"/>
                </a:solidFill>
              </a:rPr>
              <a:t>નામ   </a:t>
            </a:r>
            <a:endParaRPr lang="gu-IN" sz="3800" dirty="0" smtClean="0">
              <a:solidFill>
                <a:srgbClr val="7030A0"/>
              </a:solidFill>
            </a:endParaRPr>
          </a:p>
          <a:p>
            <a:r>
              <a:rPr lang="gu-IN" sz="3800" i="1" dirty="0" smtClean="0">
                <a:solidFill>
                  <a:srgbClr val="7030A0"/>
                </a:solidFill>
              </a:rPr>
              <a:t>અનિરુદ્ધ લાલજી બ્રહ્મભટ્ટ</a:t>
            </a:r>
          </a:p>
          <a:p>
            <a:pPr>
              <a:buNone/>
            </a:pPr>
            <a:endParaRPr lang="gu-IN" sz="3800" i="1" dirty="0" smtClean="0">
              <a:solidFill>
                <a:srgbClr val="7030A0"/>
              </a:solidFill>
            </a:endParaRPr>
          </a:p>
          <a:p>
            <a:r>
              <a:rPr lang="gu-IN" sz="3800" b="1" i="1" dirty="0" smtClean="0">
                <a:solidFill>
                  <a:srgbClr val="7030A0"/>
                </a:solidFill>
              </a:rPr>
              <a:t>જન્મ</a:t>
            </a:r>
            <a:endParaRPr lang="gu-IN" sz="3800" dirty="0" smtClean="0">
              <a:solidFill>
                <a:srgbClr val="7030A0"/>
              </a:solidFill>
            </a:endParaRPr>
          </a:p>
          <a:p>
            <a:r>
              <a:rPr lang="gu-IN" sz="3800" i="1" dirty="0" smtClean="0">
                <a:solidFill>
                  <a:srgbClr val="7030A0"/>
                </a:solidFill>
              </a:rPr>
              <a:t>11- નવેમ્બર,1936, પાટણ</a:t>
            </a:r>
          </a:p>
          <a:p>
            <a:pPr>
              <a:buNone/>
            </a:pPr>
            <a:endParaRPr lang="gu-IN" sz="3800" i="1" dirty="0" smtClean="0">
              <a:solidFill>
                <a:srgbClr val="7030A0"/>
              </a:solidFill>
            </a:endParaRPr>
          </a:p>
          <a:p>
            <a:r>
              <a:rPr lang="gu-IN" sz="3800" b="1" i="1" dirty="0" smtClean="0">
                <a:solidFill>
                  <a:srgbClr val="7030A0"/>
                </a:solidFill>
              </a:rPr>
              <a:t>અવસાન</a:t>
            </a:r>
            <a:endParaRPr lang="gu-IN" sz="3800" dirty="0" smtClean="0">
              <a:solidFill>
                <a:srgbClr val="7030A0"/>
              </a:solidFill>
            </a:endParaRPr>
          </a:p>
          <a:p>
            <a:r>
              <a:rPr lang="gu-IN" sz="3800" i="1" dirty="0" smtClean="0">
                <a:solidFill>
                  <a:srgbClr val="7030A0"/>
                </a:solidFill>
              </a:rPr>
              <a:t>31- જુલાઇ, 1981</a:t>
            </a:r>
          </a:p>
          <a:p>
            <a:pPr>
              <a:buNone/>
            </a:pPr>
            <a:endParaRPr lang="gu-IN" sz="3800" i="1" dirty="0" smtClean="0">
              <a:solidFill>
                <a:srgbClr val="7030A0"/>
              </a:solidFill>
            </a:endParaRPr>
          </a:p>
          <a:p>
            <a:r>
              <a:rPr lang="gu-IN" sz="3800" b="1" i="1" dirty="0" smtClean="0">
                <a:solidFill>
                  <a:srgbClr val="7030A0"/>
                </a:solidFill>
              </a:rPr>
              <a:t>અભ્યાસ</a:t>
            </a:r>
            <a:endParaRPr lang="gu-IN" sz="3800" dirty="0" smtClean="0">
              <a:solidFill>
                <a:srgbClr val="7030A0"/>
              </a:solidFill>
            </a:endParaRPr>
          </a:p>
          <a:p>
            <a:r>
              <a:rPr lang="gu-IN" sz="3800" i="1" dirty="0" smtClean="0">
                <a:solidFill>
                  <a:srgbClr val="7030A0"/>
                </a:solidFill>
              </a:rPr>
              <a:t>એમ.એ.</a:t>
            </a:r>
          </a:p>
          <a:p>
            <a:pPr>
              <a:buNone/>
            </a:pPr>
            <a:endParaRPr lang="gu-IN" sz="3800" i="1" dirty="0" smtClean="0">
              <a:solidFill>
                <a:srgbClr val="7030A0"/>
              </a:solidFill>
            </a:endParaRPr>
          </a:p>
          <a:p>
            <a:r>
              <a:rPr lang="gu-IN" sz="3800" b="1" i="1" dirty="0" smtClean="0">
                <a:solidFill>
                  <a:srgbClr val="7030A0"/>
                </a:solidFill>
              </a:rPr>
              <a:t>વ્યવસાય</a:t>
            </a:r>
            <a:endParaRPr lang="gu-IN" sz="3800" dirty="0" smtClean="0">
              <a:solidFill>
                <a:srgbClr val="7030A0"/>
              </a:solidFill>
            </a:endParaRPr>
          </a:p>
          <a:p>
            <a:r>
              <a:rPr lang="gu-IN" sz="3800" i="1" dirty="0" smtClean="0">
                <a:solidFill>
                  <a:srgbClr val="7030A0"/>
                </a:solidFill>
              </a:rPr>
              <a:t>અધ્યાપન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જીવન ઝરમર</a:t>
            </a:r>
          </a:p>
          <a:p>
            <a:pPr>
              <a:buNone/>
            </a:pP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	ઉત્તમ વક્તા</a:t>
            </a:r>
          </a:p>
          <a:p>
            <a:pPr>
              <a:buNone/>
            </a:pPr>
            <a:endParaRPr lang="gu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મુખ્ય કૃતિઓ</a:t>
            </a:r>
          </a:p>
          <a:p>
            <a:endParaRPr lang="gu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gu-IN" b="1" dirty="0" smtClean="0">
                <a:solidFill>
                  <a:schemeClr val="accent2">
                    <a:lumMod val="75000"/>
                  </a:schemeClr>
                </a:solidFill>
              </a:rPr>
              <a:t>વિવેચન </a:t>
            </a: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– અન્વીક્ષા, ભારતીય સાહિત્યશાસ્ત્રમાં ગુણ અને રીતિની  વિચારણા, પૂર્વાપર!</a:t>
            </a:r>
          </a:p>
          <a:p>
            <a:r>
              <a:rPr lang="gu-IN" b="1" dirty="0" smtClean="0">
                <a:solidFill>
                  <a:schemeClr val="accent2">
                    <a:lumMod val="75000"/>
                  </a:schemeClr>
                </a:solidFill>
              </a:rPr>
              <a:t>કવિતા</a:t>
            </a: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 – કિમપિ</a:t>
            </a:r>
          </a:p>
          <a:p>
            <a:r>
              <a:rPr lang="gu-IN" b="1" dirty="0" smtClean="0">
                <a:solidFill>
                  <a:schemeClr val="accent2">
                    <a:lumMod val="75000"/>
                  </a:schemeClr>
                </a:solidFill>
              </a:rPr>
              <a:t>ટૂંકી વાર્તા</a:t>
            </a: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 –  અજાણ્યું સ્ટેશન</a:t>
            </a:r>
          </a:p>
          <a:p>
            <a:r>
              <a:rPr lang="gu-IN" b="1" dirty="0" smtClean="0">
                <a:solidFill>
                  <a:schemeClr val="accent2">
                    <a:lumMod val="75000"/>
                  </a:schemeClr>
                </a:solidFill>
              </a:rPr>
              <a:t>રેખાચિત્ર</a:t>
            </a: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 – નામરૂપ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endParaRPr lang="gu-IN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gu-IN" b="1" dirty="0" smtClean="0">
                <a:solidFill>
                  <a:schemeClr val="tx2">
                    <a:lumMod val="75000"/>
                  </a:schemeClr>
                </a:solidFill>
              </a:rPr>
              <a:t>નિબંધિકા</a:t>
            </a:r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 – ચલ મન, વાટે ઘાટ</a:t>
            </a:r>
          </a:p>
          <a:p>
            <a:pPr algn="just">
              <a:buNone/>
            </a:pPr>
            <a:endParaRPr lang="gu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gu-IN" b="1" dirty="0" smtClean="0">
                <a:solidFill>
                  <a:schemeClr val="tx2">
                    <a:lumMod val="75000"/>
                  </a:schemeClr>
                </a:solidFill>
              </a:rPr>
              <a:t>અનુવાદ</a:t>
            </a:r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 –  એરિસ્ટોટલનું કાવ્યશાસ્ત્ર</a:t>
            </a:r>
          </a:p>
          <a:p>
            <a:pPr algn="just">
              <a:buNone/>
            </a:pPr>
            <a:endParaRPr lang="gu-IN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gu-IN" b="1" dirty="0" smtClean="0">
                <a:solidFill>
                  <a:schemeClr val="tx2">
                    <a:lumMod val="75000"/>
                  </a:schemeClr>
                </a:solidFill>
              </a:rPr>
              <a:t>સંપાદન </a:t>
            </a:r>
            <a:r>
              <a:rPr lang="gu-IN" dirty="0" smtClean="0">
                <a:solidFill>
                  <a:schemeClr val="tx2">
                    <a:lumMod val="75000"/>
                  </a:schemeClr>
                </a:solidFill>
              </a:rPr>
              <a:t>– ઝવેરચંદ મેઘાણી, રમણભાઇ નીલકંઠ, મણિશંકર ભટ્ટ, એબ્સર્ડ, પતીલનાં ચૂંટેલા કાવ્યો, સુદામા ચરિત્ર, શર્વિલક, કુંવરબાઇનું મામેરું, ગુજરાતી વાર્તાઓ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endParaRPr lang="gu-IN" sz="66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gu-IN" sz="6600" b="1" u="sng" dirty="0" smtClean="0">
                <a:solidFill>
                  <a:srgbClr val="002060"/>
                </a:solidFill>
              </a:rPr>
              <a:t>સન્માન</a:t>
            </a:r>
          </a:p>
          <a:p>
            <a:pPr>
              <a:buNone/>
            </a:pPr>
            <a:endParaRPr lang="gu-IN" b="1" i="1" dirty="0" smtClean="0"/>
          </a:p>
          <a:p>
            <a:r>
              <a:rPr lang="gu-IN" b="1" i="1" dirty="0" smtClean="0"/>
              <a:t> 	</a:t>
            </a:r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ગુજરાત રાજ્યનો પુરસ્કાર</a:t>
            </a:r>
          </a:p>
          <a:p>
            <a:pPr>
              <a:buNone/>
            </a:pPr>
            <a:endParaRPr lang="gu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gu-IN" dirty="0" smtClean="0">
                <a:solidFill>
                  <a:schemeClr val="accent2">
                    <a:lumMod val="75000"/>
                  </a:schemeClr>
                </a:solidFill>
              </a:rPr>
              <a:t> 	ગુજરાત સાહિત્ય પરિષદનું પારિતોષિક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457200"/>
            <a:ext cx="5867399" cy="60197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endParaRPr lang="gu-IN" sz="115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gu-IN" sz="11500" dirty="0" smtClean="0">
                <a:solidFill>
                  <a:schemeClr val="tx2">
                    <a:lumMod val="50000"/>
                  </a:schemeClr>
                </a:solidFill>
              </a:rPr>
              <a:t>આભાર</a:t>
            </a:r>
            <a:r>
              <a:rPr lang="gu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અનિરુદ્ધ બ્રહ્મભટ્ટ</vt:lpstr>
      <vt:lpstr>પરિચય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6</cp:revision>
  <dcterms:created xsi:type="dcterms:W3CDTF">2006-08-16T00:00:00Z</dcterms:created>
  <dcterms:modified xsi:type="dcterms:W3CDTF">2023-05-01T10:17:46Z</dcterms:modified>
</cp:coreProperties>
</file>