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4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dirty="0" smtClean="0">
                <a:solidFill>
                  <a:srgbClr val="FFFF00"/>
                </a:solidFill>
              </a:rPr>
              <a:t>સાહિત્ય સ્વરૂપનો અભ્યાસ નવલ’કથા </a:t>
            </a:r>
          </a:p>
          <a:p>
            <a:r>
              <a:rPr lang="gu-IN" dirty="0" smtClean="0">
                <a:solidFill>
                  <a:srgbClr val="FFFF00"/>
                </a:solidFill>
              </a:rPr>
              <a:t>અશ્રુઘર – રાવજી પટેલ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gu-IN" b="1" dirty="0" smtClean="0">
                <a:solidFill>
                  <a:schemeClr val="accent2">
                    <a:lumMod val="75000"/>
                  </a:schemeClr>
                </a:solidFill>
              </a:rPr>
              <a:t>રાવજી પટેલ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934200" cy="5029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gu-IN" dirty="0" smtClean="0"/>
              <a:t>પરિચય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gu-IN" b="1" i="1" dirty="0" smtClean="0">
                <a:solidFill>
                  <a:srgbClr val="C00000"/>
                </a:solidFill>
              </a:rPr>
              <a:t>જન્મ</a:t>
            </a:r>
            <a:endParaRPr lang="gu-IN" dirty="0" smtClean="0">
              <a:solidFill>
                <a:srgbClr val="C00000"/>
              </a:solidFill>
            </a:endParaRPr>
          </a:p>
          <a:p>
            <a:r>
              <a:rPr lang="gu-IN" i="1" dirty="0" smtClean="0">
                <a:solidFill>
                  <a:srgbClr val="C00000"/>
                </a:solidFill>
              </a:rPr>
              <a:t>15-11-1939 – વલ્લભપુરા</a:t>
            </a:r>
          </a:p>
          <a:p>
            <a:r>
              <a:rPr lang="gu-IN" b="1" i="1" dirty="0" smtClean="0">
                <a:solidFill>
                  <a:srgbClr val="C00000"/>
                </a:solidFill>
              </a:rPr>
              <a:t>અવસાન</a:t>
            </a:r>
            <a:endParaRPr lang="gu-IN" dirty="0" smtClean="0">
              <a:solidFill>
                <a:srgbClr val="C00000"/>
              </a:solidFill>
            </a:endParaRPr>
          </a:p>
          <a:p>
            <a:r>
              <a:rPr lang="gu-IN" i="1" dirty="0" smtClean="0">
                <a:solidFill>
                  <a:srgbClr val="C00000"/>
                </a:solidFill>
              </a:rPr>
              <a:t>10-08-1968</a:t>
            </a:r>
          </a:p>
          <a:p>
            <a:r>
              <a:rPr lang="gu-IN" b="1" i="1" dirty="0" smtClean="0">
                <a:solidFill>
                  <a:srgbClr val="C00000"/>
                </a:solidFill>
              </a:rPr>
              <a:t>કુટુંબ</a:t>
            </a:r>
            <a:endParaRPr lang="gu-IN" dirty="0" smtClean="0">
              <a:solidFill>
                <a:srgbClr val="C00000"/>
              </a:solidFill>
            </a:endParaRPr>
          </a:p>
          <a:p>
            <a:r>
              <a:rPr lang="gu-IN" b="1" i="1" dirty="0" smtClean="0">
                <a:solidFill>
                  <a:srgbClr val="C00000"/>
                </a:solidFill>
              </a:rPr>
              <a:t>પિતા</a:t>
            </a:r>
            <a:r>
              <a:rPr lang="gu-IN" i="1" dirty="0" smtClean="0">
                <a:solidFill>
                  <a:srgbClr val="C00000"/>
                </a:solidFill>
              </a:rPr>
              <a:t>– છોટાલાલ ; </a:t>
            </a:r>
            <a:r>
              <a:rPr lang="gu-IN" b="1" i="1" dirty="0" smtClean="0">
                <a:solidFill>
                  <a:srgbClr val="C00000"/>
                </a:solidFill>
              </a:rPr>
              <a:t>પત્ની</a:t>
            </a:r>
            <a:r>
              <a:rPr lang="gu-IN" i="1" dirty="0" smtClean="0">
                <a:solidFill>
                  <a:srgbClr val="C00000"/>
                </a:solidFill>
              </a:rPr>
              <a:t> – હંસા ; </a:t>
            </a:r>
            <a:r>
              <a:rPr lang="gu-IN" b="1" i="1" dirty="0" smtClean="0">
                <a:solidFill>
                  <a:srgbClr val="C00000"/>
                </a:solidFill>
              </a:rPr>
              <a:t>પુત્રી</a:t>
            </a:r>
            <a:r>
              <a:rPr lang="gu-IN" i="1" dirty="0" smtClean="0">
                <a:solidFill>
                  <a:srgbClr val="C00000"/>
                </a:solidFill>
              </a:rPr>
              <a:t> – અપેક્ષા</a:t>
            </a:r>
          </a:p>
          <a:p>
            <a:r>
              <a:rPr lang="gu-IN" b="1" i="1" dirty="0" smtClean="0">
                <a:solidFill>
                  <a:srgbClr val="C00000"/>
                </a:solidFill>
              </a:rPr>
              <a:t>અભ્યાસ</a:t>
            </a:r>
            <a:endParaRPr lang="gu-IN" dirty="0" smtClean="0">
              <a:solidFill>
                <a:srgbClr val="C00000"/>
              </a:solidFill>
            </a:endParaRPr>
          </a:p>
          <a:p>
            <a:r>
              <a:rPr lang="gu-IN" i="1" dirty="0" smtClean="0">
                <a:solidFill>
                  <a:srgbClr val="C00000"/>
                </a:solidFill>
              </a:rPr>
              <a:t>એસ.એસ.સી.</a:t>
            </a:r>
          </a:p>
          <a:p>
            <a:r>
              <a:rPr lang="gu-IN" b="1" i="1" dirty="0" smtClean="0">
                <a:solidFill>
                  <a:srgbClr val="C00000"/>
                </a:solidFill>
              </a:rPr>
              <a:t>વ્યવસાય</a:t>
            </a:r>
            <a:endParaRPr lang="gu-IN" dirty="0" smtClean="0">
              <a:solidFill>
                <a:srgbClr val="C00000"/>
              </a:solidFill>
            </a:endParaRPr>
          </a:p>
          <a:p>
            <a:r>
              <a:rPr lang="gu-IN" i="1" dirty="0" smtClean="0">
                <a:solidFill>
                  <a:srgbClr val="C00000"/>
                </a:solidFill>
              </a:rPr>
              <a:t>મિલ, છાપાં, લાયબ્રેરી માં નોકરી સાથે લેખન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gu-IN" b="1" i="1" dirty="0" smtClean="0"/>
              <a:t>જીવન ઝરમર </a:t>
            </a:r>
            <a:endParaRPr lang="gu-IN" dirty="0" smtClean="0"/>
          </a:p>
          <a:p>
            <a:r>
              <a:rPr lang="gu-IN" dirty="0" smtClean="0"/>
              <a:t>બુધ સભા, ‘રે’ મઠના સભ્ય</a:t>
            </a:r>
          </a:p>
          <a:p>
            <a:r>
              <a:rPr lang="gu-IN" dirty="0" smtClean="0"/>
              <a:t>જીવનના છેલ્લા બે વર્ષ આણંદ અને અમરગઢની ક્ષયની હોસ્પીટલમાં</a:t>
            </a:r>
          </a:p>
          <a:p>
            <a:r>
              <a:rPr lang="gu-IN" dirty="0" smtClean="0"/>
              <a:t>અંગત અને બિનઅંગત સીમાની વચ્ચે રહીને રાવજી લખે છે. કવિ ને લય અને ભાવ અને ભાવલય સહજ છે.</a:t>
            </a:r>
          </a:p>
          <a:p>
            <a:r>
              <a:rPr lang="gu-IN" dirty="0" smtClean="0"/>
              <a:t>આસક્તિ અને શારીરિક અશક્તિની વચ્ચે ક્ષણે ક્ષણે વહેરાતો આ જીવ લયથી મૂંગી ટેકરીઓને મુખરિત કરે છે.</a:t>
            </a:r>
          </a:p>
          <a:p>
            <a:r>
              <a:rPr lang="gu-IN" dirty="0" smtClean="0"/>
              <a:t>રઘુવીર ચૌધરીના શબ્દોમાં ‘દગ્ધ કૃષિ કવિ’</a:t>
            </a:r>
          </a:p>
          <a:p>
            <a:r>
              <a:rPr lang="gu-IN" dirty="0" smtClean="0"/>
              <a:t>કવિતામાં નગર જીવનના ઉધાર પાસાં અને કૃષિજીવનનું સમન્વય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pPr algn="ctr">
              <a:buNone/>
            </a:pPr>
            <a:endParaRPr lang="gu-IN" sz="6600" b="1" i="1" dirty="0" smtClean="0"/>
          </a:p>
          <a:p>
            <a:pPr algn="ctr">
              <a:buNone/>
            </a:pPr>
            <a:r>
              <a:rPr lang="gu-IN" sz="6600" b="1" i="1" dirty="0" smtClean="0"/>
              <a:t>કૃતિઓ</a:t>
            </a:r>
            <a:endParaRPr lang="gu-IN" sz="6600" dirty="0" smtClean="0"/>
          </a:p>
          <a:p>
            <a:endParaRPr lang="gu-IN" b="1" dirty="0" smtClean="0"/>
          </a:p>
          <a:p>
            <a:r>
              <a:rPr lang="gu-IN" b="1" dirty="0" smtClean="0"/>
              <a:t>કવિતા</a:t>
            </a:r>
            <a:r>
              <a:rPr lang="gu-IN" dirty="0" smtClean="0"/>
              <a:t>– અંગત, કણસતી વ્યાથાનો કવિ</a:t>
            </a:r>
          </a:p>
          <a:p>
            <a:r>
              <a:rPr lang="gu-IN" b="1" dirty="0" smtClean="0"/>
              <a:t>નવલકથા</a:t>
            </a:r>
            <a:r>
              <a:rPr lang="gu-IN" dirty="0" smtClean="0"/>
              <a:t> – અશ્રુઘર, ઝંઝા (કલ્પના મિશ્રિત આત્મકથા) ,  વૃત્તિ</a:t>
            </a:r>
          </a:p>
          <a:p>
            <a:r>
              <a:rPr lang="gu-IN" b="1" dirty="0" smtClean="0"/>
              <a:t>નવલિકા</a:t>
            </a:r>
            <a:r>
              <a:rPr lang="gu-IN" dirty="0" smtClean="0"/>
              <a:t> – વૃત્તિ અને વાર્તા</a:t>
            </a:r>
          </a:p>
          <a:p>
            <a:r>
              <a:rPr lang="gu-IN" b="1" dirty="0" smtClean="0"/>
              <a:t>નાટક</a:t>
            </a:r>
            <a:r>
              <a:rPr lang="gu-IN" dirty="0" smtClean="0"/>
              <a:t>– રાખ પણ બોલે છે</a:t>
            </a:r>
          </a:p>
          <a:p>
            <a:r>
              <a:rPr lang="gu-IN" b="1" dirty="0" smtClean="0"/>
              <a:t>પત્રો</a:t>
            </a:r>
            <a:r>
              <a:rPr lang="gu-IN" dirty="0" smtClean="0"/>
              <a:t> – રાવજી પટેલ( મફત ઓઝા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gu-IN" dirty="0" smtClean="0"/>
              <a:t>કૃતિ અધ્યયન </a:t>
            </a:r>
            <a:endParaRPr lang="en-US" dirty="0"/>
          </a:p>
        </p:txBody>
      </p:sp>
      <p:pic>
        <p:nvPicPr>
          <p:cNvPr id="4" name="Content Placeholder 3" descr="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1" y="1600200"/>
            <a:ext cx="6705600" cy="5029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gu-IN" sz="8800" dirty="0" smtClean="0"/>
          </a:p>
          <a:p>
            <a:pPr algn="ctr">
              <a:buNone/>
            </a:pPr>
            <a:r>
              <a:rPr lang="gu-IN" sz="8800" dirty="0" smtClean="0"/>
              <a:t>આભાર </a:t>
            </a:r>
            <a:endParaRPr lang="en-US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રાવજી પટેલ </vt:lpstr>
      <vt:lpstr>પરિચય </vt:lpstr>
      <vt:lpstr>Slide 4</vt:lpstr>
      <vt:lpstr>Slide 5</vt:lpstr>
      <vt:lpstr>કૃતિ અધ્યયન 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3</cp:revision>
  <dcterms:created xsi:type="dcterms:W3CDTF">2006-08-16T00:00:00Z</dcterms:created>
  <dcterms:modified xsi:type="dcterms:W3CDTF">2023-05-01T10:20:21Z</dcterms:modified>
</cp:coreProperties>
</file>