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4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EC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mtClean="0">
                <a:solidFill>
                  <a:srgbClr val="FFFF00"/>
                </a:solidFill>
              </a:rPr>
              <a:t>વિનોદ ભટ્ટ – શ્રેષ્ઠ હાસ્યરચનાઓ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rgbClr val="00B0F0"/>
                </a:solidFill>
              </a:rPr>
              <a:t>વિનોદ ભટ્ટ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752600"/>
            <a:ext cx="6629399" cy="4876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gu-IN" sz="5400" u="sng" dirty="0" smtClean="0">
                <a:solidFill>
                  <a:srgbClr val="FF0000"/>
                </a:solidFill>
              </a:rPr>
              <a:t>પરિચય 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gu-IN" b="1" i="1" dirty="0" smtClean="0"/>
              <a:t>જન્મ</a:t>
            </a:r>
            <a:endParaRPr lang="gu-IN" dirty="0" smtClean="0"/>
          </a:p>
          <a:p>
            <a:r>
              <a:rPr lang="gu-IN" dirty="0" smtClean="0"/>
              <a:t>14 જાન્યુઆરી – 1938 ;  નાંદોલ, જિ. અમદાવાદ</a:t>
            </a:r>
          </a:p>
          <a:p>
            <a:r>
              <a:rPr lang="gu-IN" b="1" i="1" dirty="0" smtClean="0"/>
              <a:t>અવસાન</a:t>
            </a:r>
            <a:endParaRPr lang="gu-IN" dirty="0" smtClean="0"/>
          </a:p>
          <a:p>
            <a:r>
              <a:rPr lang="gu-IN" dirty="0" smtClean="0"/>
              <a:t>૨૩ મે, ૨૦૧૮;  અમદાવાદ</a:t>
            </a:r>
          </a:p>
          <a:p>
            <a:r>
              <a:rPr lang="gu-IN" b="1" i="1" dirty="0" smtClean="0"/>
              <a:t>કુટુંબ</a:t>
            </a:r>
            <a:endParaRPr lang="gu-IN" dirty="0" smtClean="0"/>
          </a:p>
          <a:p>
            <a:r>
              <a:rPr lang="gu-IN" dirty="0" smtClean="0"/>
              <a:t>પિતા – જશવંતલાલ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gu-IN" b="1" i="1" dirty="0" smtClean="0"/>
          </a:p>
          <a:p>
            <a:r>
              <a:rPr lang="gu-IN" sz="4000" b="1" i="1" dirty="0" smtClean="0"/>
              <a:t>અભ્યાસ</a:t>
            </a:r>
          </a:p>
          <a:p>
            <a:r>
              <a:rPr lang="gu-IN" sz="4000" dirty="0" smtClean="0"/>
              <a:t>બી.એ., એલ.એલ.બી.</a:t>
            </a:r>
          </a:p>
          <a:p>
            <a:pPr>
              <a:buNone/>
            </a:pPr>
            <a:endParaRPr lang="gu-IN" sz="4000" dirty="0" smtClean="0"/>
          </a:p>
          <a:p>
            <a:r>
              <a:rPr lang="gu-IN" sz="4000" b="1" i="1" dirty="0" smtClean="0"/>
              <a:t>વ્યવસાય</a:t>
            </a:r>
            <a:endParaRPr lang="gu-IN" sz="4000" dirty="0" smtClean="0"/>
          </a:p>
          <a:p>
            <a:r>
              <a:rPr lang="gu-IN" sz="4000" dirty="0" smtClean="0"/>
              <a:t>આવકવેરા સલાહકાર</a:t>
            </a:r>
          </a:p>
          <a:p>
            <a:r>
              <a:rPr lang="gu-IN" sz="4000" dirty="0" smtClean="0"/>
              <a:t>પત્રકાર વિનોદ ભટ્ટ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gu-IN" sz="5400" b="1" i="1" dirty="0" smtClean="0"/>
          </a:p>
          <a:p>
            <a:pPr algn="ctr">
              <a:buNone/>
            </a:pPr>
            <a:r>
              <a:rPr lang="gu-IN" sz="5400" b="1" i="1" dirty="0" smtClean="0">
                <a:solidFill>
                  <a:schemeClr val="tx2">
                    <a:lumMod val="75000"/>
                  </a:schemeClr>
                </a:solidFill>
              </a:rPr>
              <a:t>કૃતિઓ</a:t>
            </a:r>
            <a:endParaRPr lang="gu-IN" sz="5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gu-IN" dirty="0" smtClean="0">
                <a:solidFill>
                  <a:schemeClr val="tx2">
                    <a:lumMod val="75000"/>
                  </a:schemeClr>
                </a:solidFill>
              </a:rPr>
              <a:t>હાસ્ય – કેટલીક હાસ્ય રચનાઓ, પહેલું સુખ તે મૂંગી નાર, આજની લાત, વિનોદભટ્ટની અરહસ્ય કથાઓ, વિનોદભટ્ટના પ્રેમપત્રો, સુનો ભાઇ સાધો આંખ આડા કાન, નરો વા કુંજરો વા, વિનોદવિમર્શ</a:t>
            </a:r>
          </a:p>
          <a:p>
            <a:pPr algn="just">
              <a:buNone/>
            </a:pPr>
            <a:endParaRPr lang="gu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gu-IN" dirty="0" smtClean="0">
                <a:solidFill>
                  <a:schemeClr val="tx2">
                    <a:lumMod val="75000"/>
                  </a:schemeClr>
                </a:solidFill>
              </a:rPr>
              <a:t>ચરિત્ર –  નર્મદ, સ્વપ્નદ્રષ્ટા મુનશી, હાસ્યમૂર્તિ જ્યોતિન્દ્ર દવે, કોમેડી કિંગ ચાર્લી ચેપ્લિન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gu-IN" sz="3600" dirty="0" smtClean="0">
                <a:solidFill>
                  <a:srgbClr val="FF0000"/>
                </a:solidFill>
              </a:rPr>
              <a:t>સંપાદન –  શ્ર્લીલ અશ્ર્લીલ, ગુજરાતી હાસ્યધારા, હાસ્યાયન, સારાં જહાં હમારા, શ્રેષ્ઠ હાસ્ય રચનાઓ [  જ્યોતિન્દ્ર દવે, ચિનુભાઇ પટવા, તારક મહેતા, ધનસુખલાલ મહેતા, વિનોદ ભટ્ટ ] ; હાસ્યમાધુરી [ બંગાળી, મરાઠી, ઉર્દૂ, હિન્દી, ગુજરાતી, વિદેશી ]</a:t>
            </a:r>
          </a:p>
          <a:p>
            <a:pPr algn="just">
              <a:buNone/>
            </a:pPr>
            <a:endParaRPr lang="gu-IN" sz="3600" dirty="0" smtClean="0">
              <a:solidFill>
                <a:srgbClr val="FF0000"/>
              </a:solidFill>
            </a:endParaRPr>
          </a:p>
          <a:p>
            <a:pPr algn="just"/>
            <a:r>
              <a:rPr lang="gu-IN" sz="3600" dirty="0" smtClean="0">
                <a:solidFill>
                  <a:srgbClr val="FF0000"/>
                </a:solidFill>
              </a:rPr>
              <a:t>હિન્દી – દેખ કબીરા રોયા, સુના અનસુના, બૈતાલ છબ્બીસી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endParaRPr lang="gu-IN" sz="6600" b="1" i="1" dirty="0" smtClean="0"/>
          </a:p>
          <a:p>
            <a:pPr algn="ctr">
              <a:buNone/>
            </a:pPr>
            <a:r>
              <a:rPr lang="gu-IN" sz="6600" b="1" i="1" dirty="0" smtClean="0">
                <a:solidFill>
                  <a:srgbClr val="FFFF00"/>
                </a:solidFill>
              </a:rPr>
              <a:t>સન્માન</a:t>
            </a:r>
          </a:p>
          <a:p>
            <a:pPr>
              <a:buNone/>
            </a:pPr>
            <a:endParaRPr lang="gu-IN" dirty="0" smtClean="0">
              <a:solidFill>
                <a:srgbClr val="FFFF00"/>
              </a:solidFill>
            </a:endParaRPr>
          </a:p>
          <a:p>
            <a:r>
              <a:rPr lang="gu-IN" sz="4800" dirty="0" smtClean="0">
                <a:solidFill>
                  <a:srgbClr val="FFFF00"/>
                </a:solidFill>
              </a:rPr>
              <a:t>કુમાર ચંદ્રક, </a:t>
            </a:r>
          </a:p>
          <a:p>
            <a:r>
              <a:rPr lang="gu-IN" sz="4800" dirty="0" smtClean="0">
                <a:solidFill>
                  <a:srgbClr val="FFFF00"/>
                </a:solidFill>
              </a:rPr>
              <a:t>જ્યોતિન્દ્ર દવે હાસ્ય પારિતોષિક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/>
              <a:t>કૃતિ અભ્યાસ 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676400"/>
            <a:ext cx="6019799" cy="4876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gu-IN" sz="8000" b="1" dirty="0" smtClean="0"/>
          </a:p>
          <a:p>
            <a:pPr algn="ctr">
              <a:buNone/>
            </a:pPr>
            <a:r>
              <a:rPr lang="gu-IN" sz="11500" b="1" dirty="0" smtClean="0"/>
              <a:t>આભાર</a:t>
            </a:r>
            <a:r>
              <a:rPr lang="gu-IN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વિનોદ ભટ્ટ </vt:lpstr>
      <vt:lpstr>પરિચય </vt:lpstr>
      <vt:lpstr>Slide 4</vt:lpstr>
      <vt:lpstr>Slide 5</vt:lpstr>
      <vt:lpstr>Slide 6</vt:lpstr>
      <vt:lpstr>Slide 7</vt:lpstr>
      <vt:lpstr>કૃતિ અભ્યાસ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5</cp:revision>
  <dcterms:created xsi:type="dcterms:W3CDTF">2006-08-16T00:00:00Z</dcterms:created>
  <dcterms:modified xsi:type="dcterms:W3CDTF">2023-05-01T10:23:56Z</dcterms:modified>
</cp:coreProperties>
</file>