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43434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2800" b="1" dirty="0" smtClean="0">
                <a:solidFill>
                  <a:schemeClr val="bg2"/>
                </a:solidFill>
              </a:rPr>
              <a:t>સર્વોદય હાયર એજ્યુકેશન સોસાયટી</a:t>
            </a:r>
            <a:r>
              <a:rPr lang="en-US" sz="2800" b="1" dirty="0" smtClean="0">
                <a:solidFill>
                  <a:schemeClr val="bg2"/>
                </a:solidFill>
              </a:rPr>
              <a:t>,</a:t>
            </a:r>
            <a:r>
              <a:rPr lang="gu-IN" sz="2800" b="1" dirty="0" smtClean="0">
                <a:solidFill>
                  <a:schemeClr val="bg2"/>
                </a:solidFill>
              </a:rPr>
              <a:t> માણસા </a:t>
            </a:r>
            <a:r>
              <a:rPr lang="en-US" sz="2800" b="1" dirty="0" smtClean="0">
                <a:solidFill>
                  <a:schemeClr val="bg2"/>
                </a:solidFill>
              </a:rPr>
              <a:t/>
            </a:r>
            <a:br>
              <a:rPr lang="en-US" sz="2800" b="1" dirty="0" smtClean="0">
                <a:solidFill>
                  <a:schemeClr val="bg2"/>
                </a:solidFill>
              </a:rPr>
            </a:br>
            <a:r>
              <a:rPr lang="gu-IN" sz="1800" b="1" dirty="0" smtClean="0">
                <a:solidFill>
                  <a:schemeClr val="bg2"/>
                </a:solidFill>
              </a:rPr>
              <a:t>સંચાલિત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u-IN" sz="4800" b="1" dirty="0" smtClean="0">
                <a:solidFill>
                  <a:srgbClr val="002060"/>
                </a:solidFill>
              </a:rPr>
              <a:t> </a:t>
            </a:r>
            <a:r>
              <a:rPr lang="gu-IN" sz="3200" b="1" dirty="0" smtClean="0">
                <a:solidFill>
                  <a:srgbClr val="002060"/>
                </a:solidFill>
              </a:rPr>
              <a:t>એસ.ડી. આર્ટ્સ એન્ડ શાહ બી.આર. કોમર્સ કૉલેજ, માણસા</a:t>
            </a:r>
            <a:r>
              <a:rPr lang="en-US" sz="3200" b="1" dirty="0" smtClean="0">
                <a:solidFill>
                  <a:srgbClr val="002060"/>
                </a:solidFill>
              </a:rPr>
              <a:t>,</a:t>
            </a:r>
            <a:r>
              <a:rPr lang="gu-IN" sz="3200" b="1" dirty="0" smtClean="0">
                <a:solidFill>
                  <a:srgbClr val="002060"/>
                </a:solidFill>
              </a:rPr>
              <a:t> ગુજરાતી વિભાગ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905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Semester – </a:t>
            </a:r>
            <a:r>
              <a:rPr lang="gu-IN" sz="4400" dirty="0" smtClean="0">
                <a:solidFill>
                  <a:srgbClr val="FF0000"/>
                </a:solidFill>
              </a:rPr>
              <a:t>6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Paper No. CC </a:t>
            </a:r>
            <a:r>
              <a:rPr lang="gu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314/B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gu-IN" sz="2600" dirty="0" smtClean="0">
                <a:solidFill>
                  <a:srgbClr val="FFFF00"/>
                </a:solidFill>
              </a:rPr>
              <a:t>આદર્શ એકાંકી – સંપા. </a:t>
            </a:r>
            <a:r>
              <a:rPr lang="gu-IN" sz="2600" smtClean="0">
                <a:solidFill>
                  <a:srgbClr val="FFFF00"/>
                </a:solidFill>
              </a:rPr>
              <a:t>સતીશ વ્યાસ </a:t>
            </a:r>
            <a:endParaRPr lang="en-US" sz="2600" dirty="0">
              <a:solidFill>
                <a:srgbClr val="FFFF00"/>
              </a:solidFill>
            </a:endParaRPr>
          </a:p>
        </p:txBody>
      </p:sp>
      <p:pic>
        <p:nvPicPr>
          <p:cNvPr id="4" name="Picture 3" descr="1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"/>
            <a:ext cx="1071563" cy="99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gu-IN" dirty="0" smtClean="0">
                <a:solidFill>
                  <a:srgbClr val="FF0000"/>
                </a:solidFill>
              </a:rPr>
              <a:t>આદર્શ એકાંકી : સંપા. સતીશ વ્યાસ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endParaRPr lang="gu-IN" dirty="0" smtClean="0"/>
          </a:p>
          <a:p>
            <a:r>
              <a:rPr lang="gu-IN" dirty="0" smtClean="0">
                <a:solidFill>
                  <a:srgbClr val="002060"/>
                </a:solidFill>
              </a:rPr>
              <a:t>ગુજરાતી ગુજરાતી સાહિત્ય સ્વરૂપોનો ખ્યાલ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નવલકથા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ટૂંકીવાર્તા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નાટક 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ખંડકાવ્ય 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ગઝલ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ગીત</a:t>
            </a:r>
          </a:p>
          <a:p>
            <a:pPr>
              <a:buFont typeface="Wingdings" pitchFamily="2" charset="2"/>
              <a:buChar char="q"/>
            </a:pPr>
            <a:r>
              <a:rPr lang="gu-IN" dirty="0" smtClean="0">
                <a:solidFill>
                  <a:srgbClr val="00B0F0"/>
                </a:solidFill>
              </a:rPr>
              <a:t> સોનેટ વગેરે </a:t>
            </a:r>
            <a:r>
              <a:rPr lang="gu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gu-IN" dirty="0" smtClean="0"/>
          </a:p>
          <a:p>
            <a:r>
              <a:rPr lang="gu-IN" dirty="0" smtClean="0">
                <a:solidFill>
                  <a:schemeClr val="bg2">
                    <a:lumMod val="90000"/>
                  </a:schemeClr>
                </a:solidFill>
              </a:rPr>
              <a:t>એકાંકી સાહિત્ય સ્વરૂપની વ્યાખ્યા </a:t>
            </a:r>
          </a:p>
          <a:p>
            <a:endParaRPr lang="gu-IN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gu-IN" dirty="0" smtClean="0">
                <a:solidFill>
                  <a:schemeClr val="bg2">
                    <a:lumMod val="90000"/>
                  </a:schemeClr>
                </a:solidFill>
              </a:rPr>
              <a:t> એકાંકી સાહિત્ય સ્વરૂપનો ઉદ્ભવ </a:t>
            </a:r>
          </a:p>
          <a:p>
            <a:endParaRPr lang="gu-IN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gu-IN" dirty="0" smtClean="0">
                <a:solidFill>
                  <a:schemeClr val="bg2">
                    <a:lumMod val="90000"/>
                  </a:schemeClr>
                </a:solidFill>
              </a:rPr>
              <a:t> એકાંકી સાહિત્ય સ્વરૂપનો વિકાસ </a:t>
            </a:r>
          </a:p>
          <a:p>
            <a:endParaRPr lang="gu-IN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gu-IN" dirty="0" smtClean="0">
                <a:solidFill>
                  <a:schemeClr val="bg2">
                    <a:lumMod val="90000"/>
                  </a:schemeClr>
                </a:solidFill>
              </a:rPr>
              <a:t> એકાંકી સાહિત્ય સ્વરૂપના લક્ષણો 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gu-IN" sz="7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gu-IN" sz="7200" dirty="0" smtClean="0">
                <a:solidFill>
                  <a:schemeClr val="tx2">
                    <a:lumMod val="75000"/>
                  </a:schemeClr>
                </a:solidFill>
              </a:rPr>
              <a:t>સર્જકનું જીવન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 algn="ctr">
              <a:buNone/>
            </a:pPr>
            <a:r>
              <a:rPr lang="gu-IN" sz="7200" dirty="0" smtClean="0">
                <a:solidFill>
                  <a:srgbClr val="00B0F0"/>
                </a:solidFill>
              </a:rPr>
              <a:t>સર્જકનું સાહિત્યસર્જન </a:t>
            </a:r>
            <a:endParaRPr lang="en-US" sz="7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સર્વોદય હાયર એજ્યુકેશન સોસાયટી, માણસા  સંચાલિત  એસ.ડી. આર્ટ્સ એન્ડ શાહ બી.આર. કોમર્સ કૉલેજ, માણસા, ગુજરાતી વિભાગ</vt:lpstr>
      <vt:lpstr>આદર્શ એકાંકી : સંપા. સતીશ વ્યાસ 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pramukh</dc:creator>
  <cp:lastModifiedBy>pramukh</cp:lastModifiedBy>
  <cp:revision>3</cp:revision>
  <dcterms:created xsi:type="dcterms:W3CDTF">2006-08-16T00:00:00Z</dcterms:created>
  <dcterms:modified xsi:type="dcterms:W3CDTF">2023-05-01T10:39:29Z</dcterms:modified>
</cp:coreProperties>
</file>