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6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</a:t>
            </a:r>
            <a:r>
              <a:rPr lang="gu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315/A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z="2600" dirty="0" smtClean="0">
                <a:solidFill>
                  <a:srgbClr val="FFFF00"/>
                </a:solidFill>
              </a:rPr>
              <a:t>સરસ્વતીચંદ્ર ભાગ-૧ – ગોવર્ધનરામ ત્રિપાઠી </a:t>
            </a:r>
            <a:endParaRPr lang="en-US" sz="2600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rgbClr val="7030A0"/>
                </a:solidFill>
              </a:rPr>
              <a:t>ગોવર્ધનરામ ત્રિપાઠી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00200"/>
            <a:ext cx="6477000" cy="4953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gu-IN" sz="5400" dirty="0" smtClean="0">
                <a:solidFill>
                  <a:schemeClr val="accent6">
                    <a:lumMod val="50000"/>
                  </a:schemeClr>
                </a:solidFill>
              </a:rPr>
              <a:t>પરિચય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endParaRPr lang="gu-IN" b="1" i="1" dirty="0" smtClean="0">
              <a:solidFill>
                <a:srgbClr val="FF0066"/>
              </a:solidFill>
            </a:endParaRPr>
          </a:p>
          <a:p>
            <a:r>
              <a:rPr lang="gu-IN" b="1" i="1" dirty="0" smtClean="0">
                <a:solidFill>
                  <a:srgbClr val="FF0066"/>
                </a:solidFill>
              </a:rPr>
              <a:t>જન્મ </a:t>
            </a:r>
            <a:r>
              <a:rPr lang="gu-IN" b="1" i="1" dirty="0" smtClean="0">
                <a:solidFill>
                  <a:srgbClr val="FF0066"/>
                </a:solidFill>
              </a:rPr>
              <a:t>તારીખ</a:t>
            </a:r>
            <a:endParaRPr lang="gu-IN" dirty="0" smtClean="0">
              <a:solidFill>
                <a:srgbClr val="FF0066"/>
              </a:solidFill>
            </a:endParaRPr>
          </a:p>
          <a:p>
            <a:r>
              <a:rPr lang="gu-IN" i="1" dirty="0" smtClean="0">
                <a:solidFill>
                  <a:srgbClr val="FF0066"/>
                </a:solidFill>
              </a:rPr>
              <a:t> 20 –  ઓક્ટોબર,  1855</a:t>
            </a:r>
            <a:r>
              <a:rPr lang="gu-IN" b="1" i="1" dirty="0" smtClean="0">
                <a:solidFill>
                  <a:srgbClr val="FF0066"/>
                </a:solidFill>
              </a:rPr>
              <a:t> ;  </a:t>
            </a:r>
            <a:r>
              <a:rPr lang="gu-IN" i="1" dirty="0" smtClean="0">
                <a:solidFill>
                  <a:srgbClr val="FF0066"/>
                </a:solidFill>
              </a:rPr>
              <a:t> નડીયાદ</a:t>
            </a:r>
          </a:p>
          <a:p>
            <a:r>
              <a:rPr lang="gu-IN" b="1" i="1" dirty="0" smtClean="0">
                <a:solidFill>
                  <a:srgbClr val="FF0066"/>
                </a:solidFill>
              </a:rPr>
              <a:t>અવસાન</a:t>
            </a:r>
            <a:endParaRPr lang="gu-IN" dirty="0" smtClean="0">
              <a:solidFill>
                <a:srgbClr val="FF0066"/>
              </a:solidFill>
            </a:endParaRPr>
          </a:p>
          <a:p>
            <a:r>
              <a:rPr lang="gu-IN" i="1" dirty="0" smtClean="0">
                <a:solidFill>
                  <a:srgbClr val="FF0066"/>
                </a:solidFill>
              </a:rPr>
              <a:t>4 જાન્યુઆરી 1907 ; મુંબાઇ</a:t>
            </a:r>
          </a:p>
          <a:p>
            <a:r>
              <a:rPr lang="gu-IN" b="1" i="1" dirty="0" smtClean="0">
                <a:solidFill>
                  <a:srgbClr val="FF0066"/>
                </a:solidFill>
              </a:rPr>
              <a:t>કુટુમ્બ</a:t>
            </a:r>
            <a:endParaRPr lang="gu-IN" dirty="0" smtClean="0">
              <a:solidFill>
                <a:srgbClr val="FF0066"/>
              </a:solidFill>
            </a:endParaRPr>
          </a:p>
          <a:p>
            <a:r>
              <a:rPr lang="gu-IN" b="1" i="1" dirty="0" smtClean="0">
                <a:solidFill>
                  <a:srgbClr val="FF0066"/>
                </a:solidFill>
              </a:rPr>
              <a:t>માતા – </a:t>
            </a:r>
            <a:r>
              <a:rPr lang="gu-IN" dirty="0" smtClean="0">
                <a:solidFill>
                  <a:srgbClr val="FF0066"/>
                </a:solidFill>
              </a:rPr>
              <a:t>શિવકાશીબેન; </a:t>
            </a:r>
            <a:r>
              <a:rPr lang="gu-IN" b="1" i="1" dirty="0" smtClean="0">
                <a:solidFill>
                  <a:srgbClr val="FF0066"/>
                </a:solidFill>
              </a:rPr>
              <a:t>પિતા – </a:t>
            </a:r>
            <a:r>
              <a:rPr lang="gu-IN" dirty="0" smtClean="0">
                <a:solidFill>
                  <a:srgbClr val="FF0066"/>
                </a:solidFill>
              </a:rPr>
              <a:t>માધવરામ;  </a:t>
            </a:r>
            <a:r>
              <a:rPr lang="gu-IN" b="1" i="1" dirty="0" smtClean="0">
                <a:solidFill>
                  <a:srgbClr val="FF0066"/>
                </a:solidFill>
              </a:rPr>
              <a:t>બહેન –</a:t>
            </a:r>
            <a:r>
              <a:rPr lang="gu-IN" dirty="0" smtClean="0">
                <a:solidFill>
                  <a:srgbClr val="FF0066"/>
                </a:solidFill>
              </a:rPr>
              <a:t> સમર્થલક્ષ્મી</a:t>
            </a:r>
          </a:p>
          <a:p>
            <a:r>
              <a:rPr lang="gu-IN" b="1" dirty="0" smtClean="0">
                <a:solidFill>
                  <a:srgbClr val="FF0066"/>
                </a:solidFill>
              </a:rPr>
              <a:t>પત્ની</a:t>
            </a:r>
            <a:r>
              <a:rPr lang="gu-IN" b="1" i="1" dirty="0" smtClean="0">
                <a:solidFill>
                  <a:srgbClr val="FF0066"/>
                </a:solidFill>
              </a:rPr>
              <a:t> –</a:t>
            </a:r>
            <a:r>
              <a:rPr lang="gu-IN" dirty="0" smtClean="0">
                <a:solidFill>
                  <a:srgbClr val="FF0066"/>
                </a:solidFill>
              </a:rPr>
              <a:t>   1) હરિલક્ષ્મી – 1866 , 2) લલિતાગૌરી – 1876</a:t>
            </a:r>
          </a:p>
          <a:p>
            <a:r>
              <a:rPr lang="gu-IN" b="1" dirty="0" smtClean="0">
                <a:solidFill>
                  <a:srgbClr val="FF0066"/>
                </a:solidFill>
              </a:rPr>
              <a:t>સંતાન – પુત્રી</a:t>
            </a:r>
            <a:r>
              <a:rPr lang="gu-IN" dirty="0" smtClean="0">
                <a:solidFill>
                  <a:srgbClr val="FF0066"/>
                </a:solidFill>
              </a:rPr>
              <a:t> – લીલાવતી , જશવંતી; </a:t>
            </a:r>
            <a:r>
              <a:rPr lang="gu-IN" b="1" dirty="0" smtClean="0">
                <a:solidFill>
                  <a:srgbClr val="FF0066"/>
                </a:solidFill>
              </a:rPr>
              <a:t>પુત્ર</a:t>
            </a:r>
            <a:r>
              <a:rPr lang="gu-IN" dirty="0" smtClean="0">
                <a:solidFill>
                  <a:srgbClr val="FF0066"/>
                </a:solidFill>
              </a:rPr>
              <a:t> –   રમણીયરામ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gu-IN" b="1" i="1" dirty="0" smtClean="0"/>
          </a:p>
          <a:p>
            <a:r>
              <a:rPr lang="gu-IN" b="1" i="1" dirty="0" smtClean="0">
                <a:solidFill>
                  <a:srgbClr val="FFFF00"/>
                </a:solidFill>
              </a:rPr>
              <a:t>અભ્યાસ</a:t>
            </a:r>
            <a:endParaRPr lang="gu-IN" dirty="0" smtClean="0">
              <a:solidFill>
                <a:srgbClr val="FFFF00"/>
              </a:solidFill>
            </a:endParaRPr>
          </a:p>
          <a:p>
            <a:r>
              <a:rPr lang="gu-IN" dirty="0" smtClean="0">
                <a:solidFill>
                  <a:srgbClr val="FFFF00"/>
                </a:solidFill>
              </a:rPr>
              <a:t>1871 – મેટ્રિક</a:t>
            </a:r>
          </a:p>
          <a:p>
            <a:r>
              <a:rPr lang="gu-IN" dirty="0" smtClean="0">
                <a:solidFill>
                  <a:srgbClr val="FFFF00"/>
                </a:solidFill>
              </a:rPr>
              <a:t>1875 – બી.એ.</a:t>
            </a:r>
          </a:p>
          <a:p>
            <a:r>
              <a:rPr lang="gu-IN" dirty="0" smtClean="0">
                <a:solidFill>
                  <a:srgbClr val="FFFF00"/>
                </a:solidFill>
              </a:rPr>
              <a:t>1883 – એલ.એલ.બી.;  એલ્ફીન્સ્ટન કોલેજ, મુંબાઇ</a:t>
            </a:r>
          </a:p>
          <a:p>
            <a:r>
              <a:rPr lang="gu-IN" b="1" i="1" dirty="0" smtClean="0">
                <a:solidFill>
                  <a:srgbClr val="FFFF00"/>
                </a:solidFill>
              </a:rPr>
              <a:t>વ્યવસાય</a:t>
            </a:r>
            <a:endParaRPr lang="gu-IN" dirty="0" smtClean="0">
              <a:solidFill>
                <a:srgbClr val="FFFF00"/>
              </a:solidFill>
            </a:endParaRPr>
          </a:p>
          <a:p>
            <a:r>
              <a:rPr lang="gu-IN" b="1" dirty="0" smtClean="0">
                <a:solidFill>
                  <a:srgbClr val="FFFF00"/>
                </a:solidFill>
              </a:rPr>
              <a:t>1876- 1883 </a:t>
            </a:r>
            <a:r>
              <a:rPr lang="gu-IN" dirty="0" smtClean="0">
                <a:solidFill>
                  <a:srgbClr val="FFFF00"/>
                </a:solidFill>
              </a:rPr>
              <a:t>– ભાવનગરના દીવાન  શામળદાસના પ્રાઇવેટ સેક્રેટરી</a:t>
            </a:r>
          </a:p>
          <a:p>
            <a:r>
              <a:rPr lang="gu-IN" b="1" dirty="0" smtClean="0">
                <a:solidFill>
                  <a:srgbClr val="FFFF00"/>
                </a:solidFill>
              </a:rPr>
              <a:t>1887</a:t>
            </a:r>
            <a:r>
              <a:rPr lang="gu-IN" dirty="0" smtClean="0">
                <a:solidFill>
                  <a:srgbClr val="FFFF00"/>
                </a:solidFill>
              </a:rPr>
              <a:t>  પછી – વકીલાત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gu-IN" b="1" i="1" dirty="0" smtClean="0">
                <a:solidFill>
                  <a:srgbClr val="FFFF00"/>
                </a:solidFill>
              </a:rPr>
              <a:t>જીવન ઝરમર</a:t>
            </a:r>
            <a:endParaRPr lang="gu-IN" dirty="0" smtClean="0">
              <a:solidFill>
                <a:srgbClr val="FFFF00"/>
              </a:solidFill>
            </a:endParaRPr>
          </a:p>
          <a:p>
            <a:r>
              <a:rPr lang="gu-IN" b="1" dirty="0" smtClean="0">
                <a:solidFill>
                  <a:srgbClr val="FFFF00"/>
                </a:solidFill>
              </a:rPr>
              <a:t>1874</a:t>
            </a:r>
            <a:r>
              <a:rPr lang="gu-IN" dirty="0" smtClean="0">
                <a:solidFill>
                  <a:srgbClr val="FFFF00"/>
                </a:solidFill>
              </a:rPr>
              <a:t>  – પ્રથમ પત્નીનું અવસાન, પિતાની પેઢીનું ડૂબવું અને બી.એ માં નાપાસ થયા બાદ ઘેરથી નાસી જવાનો નિષ્ફળ પ્રયાસ</a:t>
            </a:r>
          </a:p>
          <a:p>
            <a:r>
              <a:rPr lang="gu-IN" dirty="0" smtClean="0">
                <a:solidFill>
                  <a:srgbClr val="FFFF00"/>
                </a:solidFill>
              </a:rPr>
              <a:t>જીવનના ત્રણ સંકલ્પ –1)વકીલાત કરવી ,2)કદી નોકરી ન કરવી અને 3)ચાળીસમા વર્ષ બાદ સાહિત્ય અને સમાજની સેવા કરવી</a:t>
            </a:r>
          </a:p>
          <a:p>
            <a:r>
              <a:rPr lang="gu-IN" b="1" dirty="0" smtClean="0">
                <a:solidFill>
                  <a:srgbClr val="FFFF00"/>
                </a:solidFill>
              </a:rPr>
              <a:t>1902  </a:t>
            </a:r>
            <a:r>
              <a:rPr lang="gu-IN" dirty="0" smtClean="0">
                <a:solidFill>
                  <a:srgbClr val="FFFF00"/>
                </a:solidFill>
              </a:rPr>
              <a:t>– અમદાવાદ કોંગ્રેસ અધિવેશનમાં  ભાગ</a:t>
            </a:r>
          </a:p>
          <a:p>
            <a:r>
              <a:rPr lang="gu-IN" b="1" dirty="0" smtClean="0">
                <a:solidFill>
                  <a:srgbClr val="FFFF00"/>
                </a:solidFill>
              </a:rPr>
              <a:t>1905</a:t>
            </a:r>
            <a:r>
              <a:rPr lang="gu-IN" dirty="0" smtClean="0">
                <a:solidFill>
                  <a:srgbClr val="FFFF00"/>
                </a:solidFill>
              </a:rPr>
              <a:t>  –  પ્રથમ ગુજરાતી સાહિત્ય પરિષદના </a:t>
            </a:r>
            <a:r>
              <a:rPr lang="gu-IN" dirty="0" smtClean="0">
                <a:solidFill>
                  <a:srgbClr val="FFFF00"/>
                </a:solidFill>
              </a:rPr>
              <a:t>પ્રમુખ</a:t>
            </a:r>
            <a:r>
              <a:rPr lang="gu-IN" dirty="0" smtClean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gu-IN" b="1" i="1" dirty="0" smtClean="0"/>
          </a:p>
          <a:p>
            <a:pPr algn="ctr"/>
            <a:r>
              <a:rPr lang="gu-IN" b="1" i="1" dirty="0" smtClean="0">
                <a:solidFill>
                  <a:srgbClr val="002060"/>
                </a:solidFill>
              </a:rPr>
              <a:t>રચનાઓ</a:t>
            </a:r>
            <a:r>
              <a:rPr lang="gu-IN" b="1" i="1" dirty="0" smtClean="0">
                <a:solidFill>
                  <a:srgbClr val="002060"/>
                </a:solidFill>
              </a:rPr>
              <a:t> </a:t>
            </a:r>
            <a:endParaRPr lang="gu-IN" b="1" i="1" dirty="0" smtClean="0">
              <a:solidFill>
                <a:srgbClr val="002060"/>
              </a:solidFill>
            </a:endParaRPr>
          </a:p>
          <a:p>
            <a:pPr algn="ctr"/>
            <a:endParaRPr lang="gu-IN" dirty="0" smtClean="0">
              <a:solidFill>
                <a:srgbClr val="002060"/>
              </a:solidFill>
            </a:endParaRPr>
          </a:p>
          <a:p>
            <a:r>
              <a:rPr lang="gu-IN" b="1" dirty="0" smtClean="0">
                <a:solidFill>
                  <a:srgbClr val="002060"/>
                </a:solidFill>
              </a:rPr>
              <a:t>નવલકથા </a:t>
            </a:r>
            <a:r>
              <a:rPr lang="gu-IN" dirty="0" smtClean="0">
                <a:solidFill>
                  <a:srgbClr val="002060"/>
                </a:solidFill>
              </a:rPr>
              <a:t>–  સરસ્વતીચન્દ્ર ભાગ 1 થી 4, લીલાવતી </a:t>
            </a:r>
            <a:r>
              <a:rPr lang="gu-IN" dirty="0" smtClean="0">
                <a:solidFill>
                  <a:srgbClr val="002060"/>
                </a:solidFill>
              </a:rPr>
              <a:t>જીવનકલા</a:t>
            </a:r>
          </a:p>
          <a:p>
            <a:pPr>
              <a:buNone/>
            </a:pPr>
            <a:endParaRPr lang="gu-IN" dirty="0" smtClean="0">
              <a:solidFill>
                <a:srgbClr val="002060"/>
              </a:solidFill>
            </a:endParaRPr>
          </a:p>
          <a:p>
            <a:r>
              <a:rPr lang="gu-IN" b="1" dirty="0" smtClean="0">
                <a:solidFill>
                  <a:srgbClr val="002060"/>
                </a:solidFill>
              </a:rPr>
              <a:t>કાવ્યસંગ્રહ</a:t>
            </a:r>
            <a:r>
              <a:rPr lang="gu-IN" dirty="0" smtClean="0">
                <a:solidFill>
                  <a:srgbClr val="002060"/>
                </a:solidFill>
              </a:rPr>
              <a:t> –  સ્નેહમુદ્રા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gu-IN" dirty="0" smtClean="0">
                <a:solidFill>
                  <a:srgbClr val="00B050"/>
                </a:solidFill>
              </a:rPr>
              <a:t>કૃતિલક્ષી અભ્યાસ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111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1524000"/>
            <a:ext cx="6096000" cy="5181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ગોવર્ધનરામ ત્રિપાઠી </vt:lpstr>
      <vt:lpstr>પરિચય</vt:lpstr>
      <vt:lpstr>Slide 4</vt:lpstr>
      <vt:lpstr>Slide 5</vt:lpstr>
      <vt:lpstr>Slide 6</vt:lpstr>
      <vt:lpstr>કૃતિલક્ષી અભ્યાસ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5</cp:revision>
  <dcterms:created xsi:type="dcterms:W3CDTF">2006-08-16T00:00:00Z</dcterms:created>
  <dcterms:modified xsi:type="dcterms:W3CDTF">2023-05-01T15:54:58Z</dcterms:modified>
</cp:coreProperties>
</file>