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0" r:id="rId4"/>
    <p:sldId id="259" r:id="rId5"/>
    <p:sldId id="257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</a:t>
            </a:r>
            <a:r>
              <a:rPr lang="gu-IN" sz="4400" dirty="0" smtClean="0">
                <a:solidFill>
                  <a:srgbClr val="FF0000"/>
                </a:solidFill>
              </a:rPr>
              <a:t>6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CC </a:t>
            </a:r>
            <a:r>
              <a:rPr lang="gu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sz="2600" smtClean="0">
                <a:solidFill>
                  <a:srgbClr val="FFFF00"/>
                </a:solidFill>
              </a:rPr>
              <a:t>નિબંધ</a:t>
            </a:r>
            <a:endParaRPr lang="en-US" sz="2600" dirty="0">
              <a:solidFill>
                <a:srgbClr val="FFFF00"/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914400"/>
            <a:ext cx="7772400" cy="4724400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endParaRPr lang="gu-IN" sz="66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gu-IN" sz="6600" dirty="0" smtClean="0">
                <a:solidFill>
                  <a:srgbClr val="FF0000"/>
                </a:solidFill>
              </a:rPr>
              <a:t>મધ્યકાલીન ગુજરાતી સાહિત્યનો પરિચય </a:t>
            </a:r>
          </a:p>
          <a:p>
            <a:pPr>
              <a:lnSpc>
                <a:spcPct val="150000"/>
              </a:lnSpc>
            </a:pPr>
            <a:r>
              <a:rPr lang="gu-IN" sz="6600" dirty="0" smtClean="0">
                <a:solidFill>
                  <a:srgbClr val="FF0000"/>
                </a:solidFill>
              </a:rPr>
              <a:t>અને સાહિત્ય સ્વરૂપો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914400"/>
            <a:ext cx="7772400" cy="4724400"/>
          </a:xfrm>
          <a:solidFill>
            <a:schemeClr val="tx2">
              <a:lumMod val="5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endParaRPr lang="gu-IN" sz="66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gu-IN" sz="6600" dirty="0" smtClean="0">
                <a:solidFill>
                  <a:srgbClr val="FF0000"/>
                </a:solidFill>
              </a:rPr>
              <a:t>અર્વાચીન ગુજરાતી સાહિત્યનો પરિચય </a:t>
            </a:r>
          </a:p>
          <a:p>
            <a:pPr>
              <a:lnSpc>
                <a:spcPct val="150000"/>
              </a:lnSpc>
            </a:pPr>
            <a:r>
              <a:rPr lang="gu-IN" sz="6600" dirty="0" smtClean="0">
                <a:solidFill>
                  <a:srgbClr val="FF0000"/>
                </a:solidFill>
              </a:rPr>
              <a:t>અને સાહિત્ય સ્વરૂપોનો ખ્યાલ 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buNone/>
            </a:pPr>
            <a:endParaRPr lang="gu-IN" sz="4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gu-IN" sz="8800" dirty="0" smtClean="0">
                <a:solidFill>
                  <a:srgbClr val="FFFF00"/>
                </a:solidFill>
              </a:rPr>
              <a:t>લલિત સાહિત્ય અને લલિતેતર સાહિત્ય  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gu-IN" dirty="0" smtClean="0"/>
          </a:p>
          <a:p>
            <a:pPr marL="0" indent="0">
              <a:buNone/>
            </a:pPr>
            <a:r>
              <a:rPr lang="gu-IN" dirty="0" smtClean="0">
                <a:solidFill>
                  <a:schemeClr val="bg2"/>
                </a:solidFill>
              </a:rPr>
              <a:t>(અ)    -  નિબંધ સાહિત્યસ્વરૂપની વિભાવના </a:t>
            </a:r>
          </a:p>
          <a:p>
            <a:pPr marL="0" indent="0">
              <a:buNone/>
            </a:pPr>
            <a:r>
              <a:rPr lang="gu-IN" dirty="0" smtClean="0">
                <a:solidFill>
                  <a:schemeClr val="bg2"/>
                </a:solidFill>
              </a:rPr>
              <a:t>                     </a:t>
            </a:r>
            <a:endParaRPr lang="en-US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		</a:t>
            </a:r>
            <a:r>
              <a:rPr lang="gu-IN" dirty="0" smtClean="0">
                <a:solidFill>
                  <a:schemeClr val="bg2"/>
                </a:solidFill>
              </a:rPr>
              <a:t>-  નિબંધની વિવિધ વ્યાખ્યાઓ </a:t>
            </a:r>
          </a:p>
          <a:p>
            <a:pPr marL="0" indent="0">
              <a:buNone/>
            </a:pPr>
            <a:r>
              <a:rPr lang="gu-IN" dirty="0" smtClean="0">
                <a:solidFill>
                  <a:schemeClr val="bg2"/>
                </a:solidFill>
              </a:rPr>
              <a:t>		- વિદ્વાનોએ આપેલા વિવિધ મતો </a:t>
            </a:r>
          </a:p>
          <a:p>
            <a:pPr marL="0" indent="0">
              <a:buNone/>
            </a:pPr>
            <a:endParaRPr lang="gu-IN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FF0000"/>
                </a:solidFill>
              </a:rPr>
              <a:t>(બ) - નિબંધ સાહિત્યસ્વરૂપના વ્યવાર્તક લક્ષણો 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FF0000"/>
                </a:solidFill>
              </a:rPr>
              <a:t>           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	</a:t>
            </a:r>
            <a:r>
              <a:rPr lang="gu-IN" dirty="0" smtClean="0">
                <a:solidFill>
                  <a:srgbClr val="FF0000"/>
                </a:solidFill>
              </a:rPr>
              <a:t>વ્યક્તિત્વનું સ્પષ્ટીકરણ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	</a:t>
            </a:r>
            <a:r>
              <a:rPr lang="gu-IN" dirty="0" smtClean="0">
                <a:solidFill>
                  <a:srgbClr val="FF0000"/>
                </a:solidFill>
              </a:rPr>
              <a:t>વિષયવસ્તુ </a:t>
            </a:r>
          </a:p>
          <a:p>
            <a:pPr marL="0" indent="0">
              <a:buFontTx/>
              <a:buChar char="-"/>
            </a:pPr>
            <a:r>
              <a:rPr lang="gu-IN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gu-IN" dirty="0" smtClean="0">
                <a:solidFill>
                  <a:srgbClr val="FF0000"/>
                </a:solidFill>
              </a:rPr>
              <a:t>નિરૂપણ રીતિ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	</a:t>
            </a:r>
            <a:r>
              <a:rPr lang="gu-IN" dirty="0" smtClean="0">
                <a:solidFill>
                  <a:srgbClr val="FF0000"/>
                </a:solidFill>
              </a:rPr>
              <a:t>સંક્ષિપ્તતા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	</a:t>
            </a:r>
            <a:r>
              <a:rPr lang="gu-IN" dirty="0" smtClean="0">
                <a:solidFill>
                  <a:srgbClr val="FF0000"/>
                </a:solidFill>
              </a:rPr>
              <a:t>ભાષાશૈલી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gu-IN" dirty="0" smtClean="0">
                <a:solidFill>
                  <a:srgbClr val="FFFF00"/>
                </a:solidFill>
              </a:rPr>
              <a:t>નિબંધના વિષયો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</p:spPr>
        <p:txBody>
          <a:bodyPr>
            <a:normAutofit lnSpcReduction="10000"/>
          </a:bodyPr>
          <a:lstStyle/>
          <a:p>
            <a:endParaRPr lang="gu-IN" dirty="0" smtClean="0"/>
          </a:p>
          <a:p>
            <a:pPr>
              <a:buFont typeface="Wingdings" pitchFamily="2" charset="2"/>
              <a:buChar char="v"/>
            </a:pPr>
            <a:r>
              <a:rPr lang="gu-IN" dirty="0" smtClean="0">
                <a:solidFill>
                  <a:srgbClr val="FFC000"/>
                </a:solidFill>
              </a:rPr>
              <a:t> સાહિત્ય અને સમૂહ માધ્યમો</a:t>
            </a:r>
          </a:p>
          <a:p>
            <a:pPr>
              <a:buNone/>
            </a:pPr>
            <a:endParaRPr lang="gu-IN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gu-IN" dirty="0" smtClean="0">
                <a:solidFill>
                  <a:srgbClr val="FFC000"/>
                </a:solidFill>
              </a:rPr>
              <a:t> ગાંધીજી : મારી દૃષ્ટિએ </a:t>
            </a:r>
          </a:p>
          <a:p>
            <a:pPr>
              <a:buNone/>
            </a:pPr>
            <a:endParaRPr lang="gu-IN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gu-IN" dirty="0" smtClean="0">
                <a:solidFill>
                  <a:srgbClr val="FFC000"/>
                </a:solidFill>
              </a:rPr>
              <a:t> લોકશાહી અને યુવાનો </a:t>
            </a:r>
          </a:p>
          <a:p>
            <a:pPr>
              <a:buNone/>
            </a:pPr>
            <a:endParaRPr lang="gu-IN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gu-IN" dirty="0" smtClean="0">
                <a:solidFill>
                  <a:srgbClr val="FFC000"/>
                </a:solidFill>
              </a:rPr>
              <a:t>						વગેરે.............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65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Slide 2</vt:lpstr>
      <vt:lpstr>Slide 3</vt:lpstr>
      <vt:lpstr>Slide 4</vt:lpstr>
      <vt:lpstr>Slide 5</vt:lpstr>
      <vt:lpstr>Slide 6</vt:lpstr>
      <vt:lpstr>નિબંધના વિષયો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8</cp:revision>
  <dcterms:created xsi:type="dcterms:W3CDTF">2006-08-16T00:00:00Z</dcterms:created>
  <dcterms:modified xsi:type="dcterms:W3CDTF">2023-05-01T14:45:17Z</dcterms:modified>
</cp:coreProperties>
</file>