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56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E1DA-FB51-0CC6-1322-99B290A8D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5992E-E9D8-0A52-6523-65B252BC1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E06D-ED70-DA37-2761-70C533C0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B805-0118-A08E-DB62-479626C5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91C67-7CF1-FE51-912E-67EF012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E65A-E99A-DA5A-34F2-F2B54F4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DB2DD-8E8E-041A-2A47-6E7144DA4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F2DE-DF17-06C8-1B41-54591E69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6B7B-020B-76A2-F7C8-368E1E0B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CEA2-3061-8B09-1137-ADC2649D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6F1A4-41FD-BC33-5BA2-3D4BC3F3C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1635A-A9A1-F2CF-5B85-070B0E38F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FFB-D4B8-4DE1-F3B5-BD54320A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217E-203F-8F3A-662F-254DAC17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5668-7779-6518-5B93-84053A0A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39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87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93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86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40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92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8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6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4DD6-1123-C3DB-9678-D0ED0CFC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237F-4D19-B60D-8C18-39DE6A92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13240-1999-6EBD-0211-657ED246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65CC7-FFB6-3A01-20EA-8DB1EB81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02EB-A5C7-041A-57C0-6DFA3BE0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8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975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18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040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99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56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1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14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06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04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2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C75B-9A67-239F-9980-7CFB0C45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8779-896E-0CF3-7662-B4272316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B656E-DE67-C540-9B43-1785914B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D1BA-47DF-B455-31A9-B5B150C5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D412E-8115-30C8-9C04-245ECE6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58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8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68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39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56947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450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9756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824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24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4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B2ED-9F52-47E5-1694-FB83FB59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40C9-F2D6-A875-3038-D76E82439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BA75-E9FC-43B8-3238-7127535F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68C26-9E52-03D0-CBF5-70EFA883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69A4-69DA-AA25-EA03-E6244488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7C7D-C3B5-D14D-3A42-7794528B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A398-9289-7167-8713-E76C9CE5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1C47-0388-4C80-602A-5C7571C8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608A-F7D8-5A92-7768-813E49FF5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F603D-9451-3366-79FB-8AA67D2D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2946A-EBA5-FD9C-B4FC-AFD00F397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185B3-6015-430B-52E4-64CE75CC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C0CC9-D9CE-2A0C-83AC-2C35B34F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ED41-EF3D-D8FE-DCD1-6CC27F3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2550-19F1-24F8-576F-7FCA8298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6B8BD-52BE-6174-3935-5BD4D5C6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50C5-B16E-F436-E0D4-F3AAEABF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78ABA-EA1A-A480-2C9D-26DCE51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DD47A-44B4-C5EF-582E-341E0317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C5DD8-7560-81D9-1206-E2D167E5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BC2-AC2A-A99C-3F22-8026C699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EDB1-A136-A4D3-BA25-9BE090AA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784A-B6DC-0113-0ED4-56EDC073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FAA9E-32F3-097F-E1E0-D1DA2EA3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1CD6-F31B-4283-0B72-ADBD413F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D74C-DCA2-038A-0844-390A2274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245E-21D0-AFED-3136-3C8D06D0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A43E-D1D8-B83C-995A-B0CC47DA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AAE41-70F4-0000-4581-E2E2EFFD3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BBD5-081D-3A52-9EBD-19AD3D41B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EAF8-3E20-43ED-600A-2FA391E3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90587-0740-E73A-FCA7-273D8BE9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9DE17-4A95-9312-2777-8DBD54F0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9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7D989-DCC6-B091-691F-2C5C714E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60DD-F480-61CE-926E-B136B4BC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F47A-9987-9985-1152-7A8964908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5F10-C236-6798-2C10-E0A250854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4E85-9B21-C21D-C3FF-C9AE20FD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56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811496F-8CD4-36F7-D2EE-E54BDA0AB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5" y="87807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75836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5CCACD-DF29-E3F3-D673-A22386568791}"/>
              </a:ext>
            </a:extLst>
          </p:cNvPr>
          <p:cNvSpPr/>
          <p:nvPr/>
        </p:nvSpPr>
        <p:spPr>
          <a:xfrm>
            <a:off x="3243456" y="2199310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2E3A8C-4E5F-22B0-FE58-3CB8F55230D2}"/>
              </a:ext>
            </a:extLst>
          </p:cNvPr>
          <p:cNvSpPr/>
          <p:nvPr/>
        </p:nvSpPr>
        <p:spPr>
          <a:xfrm>
            <a:off x="3732523" y="3822262"/>
            <a:ext cx="4932183" cy="646331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AC0C2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 (HONS) SEMESTER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A1985-9738-3F15-EFCD-8BCC0A1236B0}"/>
              </a:ext>
            </a:extLst>
          </p:cNvPr>
          <p:cNvSpPr/>
          <p:nvPr/>
        </p:nvSpPr>
        <p:spPr>
          <a:xfrm>
            <a:off x="3243456" y="4798883"/>
            <a:ext cx="6225988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ELECTIVE-112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1FFFA-D6A7-64DB-7184-D2D0115016F5}"/>
              </a:ext>
            </a:extLst>
          </p:cNvPr>
          <p:cNvSpPr/>
          <p:nvPr/>
        </p:nvSpPr>
        <p:spPr>
          <a:xfrm>
            <a:off x="3068599" y="6150734"/>
            <a:ext cx="6814989" cy="52322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rgbClr val="FFFF00"/>
                </a:solidFill>
              </a:rPr>
              <a:t>WORLD HISTORY (1815 TO 1870 AD)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EA218-D3F6-43B5-F6C6-67AADBF7A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68685"/>
            <a:ext cx="1461879" cy="14116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A7EBA2-04FD-D89E-F0EB-93D6816817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675734"/>
            <a:ext cx="1461879" cy="14850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7EC531-126B-EB75-153E-214E96B0C6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1960352"/>
            <a:ext cx="1441533" cy="14246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5647B9-BCD3-01A0-B24B-CB5C5A025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32099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9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7527" y="773723"/>
            <a:ext cx="14285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11825" y="1904921"/>
            <a:ext cx="46875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>
              <a:buAutoNum type="alphaUcPeriod"/>
            </a:pPr>
            <a:r>
              <a:rPr lang="en-US" sz="4000" dirty="0">
                <a:ln w="0"/>
              </a:rPr>
              <a:t>Vienna conference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</a:rPr>
              <a:t> European Union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94856-C40F-6EAB-03E6-B67DE5AF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29079" y="74224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369" y="67339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3761" y="1723188"/>
            <a:ext cx="70033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A. French Revolution of 1830 AD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French Revolution of 1848 AD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7D10E-684E-CB10-BF7B-FF05C408E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91633" y="673399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6836" y="949717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0843" y="2134656"/>
            <a:ext cx="101009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Industrial Revolution : Meaning and Definition</a:t>
            </a:r>
          </a:p>
          <a:p>
            <a:pPr marL="457200" indent="-457200">
              <a:buAutoNum type="alphaU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Industrial Revolution : Causes</a:t>
            </a:r>
          </a:p>
          <a:p>
            <a:pPr marL="457200" indent="-457200">
              <a:buAutoNum type="alphaU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Industrial Revolution : Political, Social &amp; Economic Effects </a:t>
            </a:r>
          </a:p>
          <a:p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4550" y="1719158"/>
            <a:ext cx="4179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B96423-337C-F8DB-5635-89DB4769A3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969857" y="372232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7001" y="964988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3271" y="2016154"/>
            <a:ext cx="859446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Meiji Age in Japan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Meiji Constitution and Administration 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Modernization of Japan during Meiji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C449BA-FB9A-478B-5F25-85C17306B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97633" y="414309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95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34</cp:revision>
  <dcterms:created xsi:type="dcterms:W3CDTF">2023-01-03T12:24:20Z</dcterms:created>
  <dcterms:modified xsi:type="dcterms:W3CDTF">2023-04-29T11:20:31Z</dcterms:modified>
</cp:coreProperties>
</file>