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  <p:sldMasterId id="2147483785" r:id="rId2"/>
    <p:sldMasterId id="2147483797" r:id="rId3"/>
  </p:sldMasterIdLst>
  <p:sldIdLst>
    <p:sldId id="256" r:id="rId4"/>
    <p:sldId id="262" r:id="rId5"/>
    <p:sldId id="261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CE1DA-FB51-0CC6-1322-99B290A8D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E5992E-E9D8-0A52-6523-65B252BC1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AE06D-ED70-DA37-2761-70C533C01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9B805-0118-A08E-DB62-479626C51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91C67-7CF1-FE51-912E-67EF012AB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2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5E65A-E99A-DA5A-34F2-F2B54F44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1DB2DD-8E8E-041A-2A47-6E7144DA4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EF2DE-DF17-06C8-1B41-54591E696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B6B7B-020B-76A2-F7C8-368E1E0BD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8CEA2-3061-8B09-1137-ADC2649D0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7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56F1A4-41FD-BC33-5BA2-3D4BC3F3C6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61635A-A9A1-F2CF-5B85-070B0E38F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FCFFB-D4B8-4DE1-F3B5-BD54320A0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D217E-203F-8F3A-662F-254DAC17E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05668-7779-6518-5B93-84053A0A8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46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087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06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019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38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049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54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18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34DD6-1123-C3DB-9678-D0ED0CFCC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E237F-4D19-B60D-8C18-39DE6A92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13240-1999-6EBD-0211-657ED246B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65CC7-FFB6-3A01-20EA-8DB1EB814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C02EB-A5C7-041A-57C0-6DFA3BE03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78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5988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3530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2185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615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087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390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595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447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552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9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CC75B-9A67-239F-9980-7CFB0C451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D8779-896E-0CF3-7662-B4272316E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B656E-DE67-C540-9B43-1785914B3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6D1BA-47DF-B455-31A9-B5B150C57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D412E-8115-30C8-9C04-245ECE693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729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924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069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170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36765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090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32831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597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450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6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1B2ED-9F52-47E5-1694-FB83FB597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340C9-F2D6-A875-3038-D76E824390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35BA75-E9FC-43B8-3238-7127535FA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68C26-9E52-03D0-CBF5-70EFA883C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569A4-69DA-AA25-EA03-E6244488F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0E7C7D-C3B5-D14D-3A42-7794528B2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1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CA398-9289-7167-8713-E76C9CE5E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31C47-0388-4C80-602A-5C7571C8F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D608A-F7D8-5A92-7768-813E49FF5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3F603D-9451-3366-79FB-8AA67D2D02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62946A-EBA5-FD9C-B4FC-AFD00F3976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D185B3-6015-430B-52E4-64CE75CCD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2C0CC9-D9CE-2A0C-83AC-2C35B34F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ED41-EF3D-D8FE-DCD1-6CC27F367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98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42550-19F1-24F8-576F-7FCA8298B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36B8BD-52BE-6174-3935-5BD4D5C6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C50C5-B16E-F436-E0D4-F3AAEABF5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078ABA-EA1A-A480-2C9D-26DCE5112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7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1DD47A-44B4-C5EF-582E-341E03173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2C5DD8-7560-81D9-1206-E2D167E57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B98BC2-AC2A-A99C-3F22-8026C6994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2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FEDB1-A136-A4D3-BA25-9BE090AA2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B784A-B6DC-0113-0ED4-56EDC073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6FAA9E-32F3-097F-E1E0-D1DA2EA33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F1CD6-F31B-4283-0B72-ADBD413FF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6D74C-DCA2-038A-0844-390A22744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B245E-21D0-AFED-3136-3C8D06D07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7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EA43E-D1D8-B83C-995A-B0CC47DA8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7AAE41-70F4-0000-4581-E2E2EFFD3A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1BBD5-081D-3A52-9EBD-19AD3D41B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24EAF8-3E20-43ED-600A-2FA391E3A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490587-0740-E73A-FCA7-273D8BE96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9DE17-4A95-9312-2777-8DBD54F0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8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27D989-DCC6-B091-691F-2C5C714E6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B60DD-F480-61CE-926E-B136B4BCA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9F47A-9987-9985-1152-7A89649088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E5F10-C236-6798-2C10-E0A2508548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04E85-9B21-C21D-C3FF-C9AE20FDCE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71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7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F0522C-09A4-8AB3-A178-3AE143290A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5" y="34572"/>
            <a:ext cx="11940276" cy="67164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F4ECE28-AF73-B263-FDBF-978BA0CC8073}"/>
              </a:ext>
            </a:extLst>
          </p:cNvPr>
          <p:cNvSpPr/>
          <p:nvPr/>
        </p:nvSpPr>
        <p:spPr>
          <a:xfrm>
            <a:off x="794686" y="341881"/>
            <a:ext cx="10572830" cy="70788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S.D.Arts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Shah </a:t>
            </a:r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B.R.Commerce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College, Mansa</a:t>
            </a:r>
          </a:p>
        </p:txBody>
      </p:sp>
    </p:spTree>
    <p:extLst>
      <p:ext uri="{BB962C8B-B14F-4D97-AF65-F5344CB8AC3E}">
        <p14:creationId xmlns:p14="http://schemas.microsoft.com/office/powerpoint/2010/main" val="7583698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0DA2B8-A7FF-65C0-6C96-8E20BCE52820}"/>
              </a:ext>
            </a:extLst>
          </p:cNvPr>
          <p:cNvSpPr/>
          <p:nvPr/>
        </p:nvSpPr>
        <p:spPr>
          <a:xfrm>
            <a:off x="1573417" y="5622141"/>
            <a:ext cx="9399383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u="sng" dirty="0">
                <a:ln w="0"/>
              </a:rPr>
              <a:t>Ancient India: History , archaeology and Culture (Pre History to 6</a:t>
            </a:r>
            <a:r>
              <a:rPr lang="en-US" sz="2000" b="1" u="sng" baseline="30000" dirty="0">
                <a:ln w="0"/>
              </a:rPr>
              <a:t>th</a:t>
            </a:r>
            <a:r>
              <a:rPr lang="en-US" sz="2000" b="1" u="sng" dirty="0">
                <a:ln w="0"/>
              </a:rPr>
              <a:t> cent.  BC)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62FC01-9CA3-3844-619E-DCBF60CF7941}"/>
              </a:ext>
            </a:extLst>
          </p:cNvPr>
          <p:cNvSpPr/>
          <p:nvPr/>
        </p:nvSpPr>
        <p:spPr>
          <a:xfrm>
            <a:off x="2839827" y="4302230"/>
            <a:ext cx="6108717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ELECTIVE (EC1 101)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8E1193-6C29-A974-98BE-9241DFE71519}"/>
              </a:ext>
            </a:extLst>
          </p:cNvPr>
          <p:cNvSpPr/>
          <p:nvPr/>
        </p:nvSpPr>
        <p:spPr>
          <a:xfrm>
            <a:off x="3878082" y="3226674"/>
            <a:ext cx="3924984" cy="769441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B.A.SEMESTER 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0FE36E-051A-7219-4B54-B9F0A392063A}"/>
              </a:ext>
            </a:extLst>
          </p:cNvPr>
          <p:cNvSpPr/>
          <p:nvPr/>
        </p:nvSpPr>
        <p:spPr>
          <a:xfrm>
            <a:off x="3243456" y="2199310"/>
            <a:ext cx="57050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GUJARAT UNIVERSITY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8A8A021-14BF-7137-40DA-BAF3867F35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795" y="68685"/>
            <a:ext cx="1461879" cy="141162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D2114A3-EC5A-F13A-F006-CF7B97F8F5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2572" y="1717609"/>
            <a:ext cx="1461879" cy="148508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CF6E7F0-2AC4-1344-1EC7-A080359511B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48674" y="2002227"/>
            <a:ext cx="1441533" cy="142466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64C69DF-E84D-2CBE-5C7C-616F348F8B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02" y="73974"/>
            <a:ext cx="1461879" cy="181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61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10070" y="1990847"/>
            <a:ext cx="15760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1</a:t>
            </a:r>
            <a:endParaRPr lang="en-US" sz="44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98107" y="3102759"/>
            <a:ext cx="458381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14350" indent="-514350" algn="ctr">
              <a:buAutoNum type="alphaUcPeriod"/>
            </a:pPr>
            <a:r>
              <a:rPr lang="en-US" sz="4000" dirty="0">
                <a:ln w="0"/>
              </a:rPr>
              <a:t>Vienna conference</a:t>
            </a:r>
          </a:p>
          <a:p>
            <a:pPr marL="514350" indent="-514350">
              <a:buAutoNum type="alphaUcPeriod"/>
            </a:pPr>
            <a:r>
              <a:rPr lang="en-US" sz="4000" dirty="0">
                <a:ln w="0"/>
              </a:rPr>
              <a:t>European Union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494856-C40F-6EAB-03E6-B67DE5AF84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414082" y="773723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904545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2649" y="417407"/>
            <a:ext cx="174278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1</a:t>
            </a:r>
            <a:endParaRPr lang="en-US" sz="44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8917" y="1333760"/>
            <a:ext cx="81062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Sources for studying Indian History</a:t>
            </a:r>
            <a:endParaRPr lang="en-US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8673" y="2097164"/>
            <a:ext cx="52549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Archaeological Sources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798673" y="2834859"/>
            <a:ext cx="38489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Literary Sources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5944045" y="4100086"/>
            <a:ext cx="46187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Prehistory of </a:t>
            </a:r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India</a:t>
            </a:r>
            <a:endParaRPr lang="en-US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44045" y="4919008"/>
            <a:ext cx="491660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Palaeolithic Culture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Mesolithic Culture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Neolithic Culture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328015-70AF-BA03-E5AB-FE1CD99BB0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414082" y="773723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971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0587" y="396399"/>
            <a:ext cx="174278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2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0587" y="1413002"/>
            <a:ext cx="75311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Aspects of Harappan Civilization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587" y="2205476"/>
            <a:ext cx="507889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Town Planning ,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Economic condition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Religion and Culture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30587" y="4144468"/>
            <a:ext cx="7752635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Relationship with other Civilization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Decline and Views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Contribution of Harappan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Civilization to 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India and world</a:t>
            </a:r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144AB4-66B7-09F0-BA0B-646E06ABD9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779842" y="781120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6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1563" y="35003"/>
            <a:ext cx="1576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3</a:t>
            </a:r>
          </a:p>
        </p:txBody>
      </p:sp>
      <p:sp>
        <p:nvSpPr>
          <p:cNvPr id="3" name="Rectangle 2"/>
          <p:cNvSpPr/>
          <p:nvPr/>
        </p:nvSpPr>
        <p:spPr>
          <a:xfrm>
            <a:off x="432201" y="765547"/>
            <a:ext cx="41070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</a:t>
            </a:r>
            <a:r>
              <a:rPr lang="en-US" sz="40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Rigvedic Period:</a:t>
            </a:r>
            <a:endParaRPr lang="en-US" sz="40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1563" y="1574745"/>
            <a:ext cx="409766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Political System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Society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53769" y="1583873"/>
            <a:ext cx="484805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Religion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Position of Women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0419" y="2721114"/>
            <a:ext cx="449995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Later vedic Period</a:t>
            </a:r>
          </a:p>
        </p:txBody>
      </p:sp>
      <p:sp>
        <p:nvSpPr>
          <p:cNvPr id="7" name="Rectangle 6"/>
          <p:cNvSpPr/>
          <p:nvPr/>
        </p:nvSpPr>
        <p:spPr>
          <a:xfrm>
            <a:off x="83381" y="3631624"/>
            <a:ext cx="11271034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Literature : Samveda, Athrvaveda, Yajurveda, Brahmangranths, </a:t>
            </a: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Aryankas, Ramayana and Mahabharata, Puranas and  Dharmshastra , Upnishadas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Political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Society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Economic Condition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Religion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Change in Position of Women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E74430-D11C-DBAB-69B7-9CDE0A107D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816372" y="489178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95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7072" y="1699261"/>
            <a:ext cx="1576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4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6929" y="3160680"/>
            <a:ext cx="10989740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Gautam Buddha : Life and work As a Reformer</a:t>
            </a:r>
          </a:p>
          <a:p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Mahavira Swami : Life and Work As A Reformer</a:t>
            </a:r>
          </a:p>
          <a:p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Political Situation in the 6</a:t>
            </a:r>
            <a:r>
              <a:rPr lang="en-US" sz="4000" b="0" cap="none" spc="0" baseline="30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</a:t>
            </a:r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Cent. BC</a:t>
            </a:r>
          </a:p>
          <a:p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 Mahajanapadas and Rise Of Magadha</a:t>
            </a:r>
          </a:p>
          <a:p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Haryaka Dynasty , Naga Dynasty and Nanda Dynasty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B226CA-9186-1AE4-2855-4800F4ACAF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t="4532" r="22719"/>
          <a:stretch/>
        </p:blipFill>
        <p:spPr>
          <a:xfrm>
            <a:off x="9414082" y="773723"/>
            <a:ext cx="1702191" cy="1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06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83</TotalTime>
  <Words>205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Gill Sans MT</vt:lpstr>
      <vt:lpstr>Trebuchet MS</vt:lpstr>
      <vt:lpstr>Wingdings 3</vt:lpstr>
      <vt:lpstr>Office Theme</vt:lpstr>
      <vt:lpstr>Gallery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</dc:creator>
  <cp:lastModifiedBy>મિનેષ પટેલ</cp:lastModifiedBy>
  <cp:revision>15</cp:revision>
  <dcterms:created xsi:type="dcterms:W3CDTF">2023-01-03T12:24:20Z</dcterms:created>
  <dcterms:modified xsi:type="dcterms:W3CDTF">2023-04-29T11:25:31Z</dcterms:modified>
</cp:coreProperties>
</file>