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797" r:id="rId2"/>
    <p:sldMasterId id="2147483809" r:id="rId3"/>
  </p:sldMasterIdLst>
  <p:sldIdLst>
    <p:sldId id="256" r:id="rId4"/>
    <p:sldId id="261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F026-64CC-F8B7-2852-FF0CE3F5F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D5FCB-305B-6CC8-51CF-8DD7E5BE6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ADBE-6F22-723B-348E-B491FBC7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1694-ED22-D463-4E57-A09AA96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CDBC-51F6-D14F-DC6D-690E991F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9F56-4A65-7BBA-85FF-4CC84284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5C69-F218-25FD-629E-396E9BB8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4C31-171E-249B-F295-954BCC2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D1126-9FF2-85B3-C3DB-2207C5F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9FB3-ACF4-A88D-4C7B-FACF0DD9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A415D-E17A-BC32-428E-B3BCEA17A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AEB84-A0C5-78A9-98A1-D78E12B1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4A24-F017-B71C-FF58-C5DF62FF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919F-DEAD-4CBD-D48C-C4E290D3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A49-589B-CA16-E699-7D08368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9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626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6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02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590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986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2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24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940A-7E34-4360-19EA-894AA25E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5F8-0D45-FA96-2B1A-23D44DA8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39B8-F481-25F3-D71C-6AE4D84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BCC4-B1F0-50E3-291D-A028943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A27FB-1073-088A-B17E-B80D3EA9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3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283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103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899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19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612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18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9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4AB3-029D-64DA-AAD2-94DABB1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75BB-C21F-B915-0192-139456D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5CB8-F8E5-84D2-8F23-E2EE5315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1F37-EF22-B9AA-AE7E-44D78477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648E-FDA5-1894-532E-9648F02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11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6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478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3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2880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3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9737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765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589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A982-D1D0-6D10-1A8C-F692BF7F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A82D-386B-CCF0-1680-642FAF8C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3A8A-76AB-246C-3355-6F5D21C5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C3E0-E769-9D3D-D931-3442081F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8B6ED-A2AD-836E-BAC1-FDCFDB9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0AE9-587D-39BD-A2BC-E61C860B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EC1-A6CE-57B7-A990-41E67450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1CA-FD14-8374-5614-2B0F2695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058ED-755C-DD5B-3A31-89A1BE6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9210-C193-4BBF-642F-1DE2D1AA6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D9AC-371E-5BA7-907E-F84F88AE8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8AC0-3ABB-805C-5688-CCF2D7C6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89D4-1571-14EE-9FCB-4D7B07AC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E3282-2A2C-EA25-59BB-88196654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3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A17-BAC9-699F-93D2-768A4C89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EC59D-B6F1-2796-C607-89E7CF13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A5AC5-0058-5B3C-4CFA-DB8D241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A5BB6-78EC-C718-1227-358F227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7A63-C7E2-B991-421A-8392DBE9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5B30-C8C1-33E0-567F-EBA7835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B7E0-9965-F44F-4C9D-9D8F393E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5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D39A-06EC-1622-DC7C-7447839B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0F09-6A8C-2D0B-B5C7-10A847A5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767A-ACCC-9884-C30F-16B4126D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8382-1982-652F-6D2D-474BF873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4F9C-CDFD-3F2B-5E39-FA092BC8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3051-DF8C-F85B-DC22-393B5D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704-71E2-B834-E19B-1DE97F7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D7AC-A824-7830-3DC5-FD898180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8280-0FDB-6DBF-3158-15AC95B6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6FFE-E9BB-BAF7-2452-85F2FDC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C2A5-714D-61CF-AF4F-FE19471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4CAD-3F61-4801-DAA0-8769A976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9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4EA4C-CBE9-6CB3-89ED-6DF7EF53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EFF-66E6-BCC3-D127-D19AC7CF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42DC-6F54-EF57-6049-944BF819B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522E-0FBC-185A-641E-786C595D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D39A-2E4A-6D9A-7508-3B784DF6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9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82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FDB450-4AB0-1D62-8982-10305E4C1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2" y="0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8E859B0-FCF7-78D4-372E-305290AC9FF7}"/>
              </a:ext>
            </a:extLst>
          </p:cNvPr>
          <p:cNvSpPr/>
          <p:nvPr/>
        </p:nvSpPr>
        <p:spPr>
          <a:xfrm>
            <a:off x="754345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75836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1488DC-B31F-0D93-E12B-6E9D6CE594B6}"/>
              </a:ext>
            </a:extLst>
          </p:cNvPr>
          <p:cNvSpPr/>
          <p:nvPr/>
        </p:nvSpPr>
        <p:spPr>
          <a:xfrm>
            <a:off x="487948" y="4963657"/>
            <a:ext cx="9893839" cy="40011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World History (From Renaissance to French revolution)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D29ED6-FA19-8EC7-65C4-86D05217C4D7}"/>
              </a:ext>
            </a:extLst>
          </p:cNvPr>
          <p:cNvSpPr/>
          <p:nvPr/>
        </p:nvSpPr>
        <p:spPr>
          <a:xfrm>
            <a:off x="2274954" y="3613483"/>
            <a:ext cx="6798657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 (EC1 102)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487633-69B1-D07F-AF4A-43C275DC96F4}"/>
              </a:ext>
            </a:extLst>
          </p:cNvPr>
          <p:cNvSpPr/>
          <p:nvPr/>
        </p:nvSpPr>
        <p:spPr>
          <a:xfrm>
            <a:off x="3157921" y="2347246"/>
            <a:ext cx="5032724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B.A.SEMSTER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0B664-BC41-E143-A0AE-176DA0C40F2F}"/>
              </a:ext>
            </a:extLst>
          </p:cNvPr>
          <p:cNvSpPr/>
          <p:nvPr/>
        </p:nvSpPr>
        <p:spPr>
          <a:xfrm>
            <a:off x="2908200" y="1173342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A7B68D4-62F1-F4B9-0683-8C4DB38878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010" y="70797"/>
            <a:ext cx="1461879" cy="1411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083539-2D32-96A4-C5F2-9DAF89A057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787" y="1719721"/>
            <a:ext cx="1461879" cy="14850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DAAD6C-4624-8878-5993-75B988B5D3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-52111" y="2004339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610493-C477-8AC4-149C-B038F7FCB4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83" y="76086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7483" y="249296"/>
            <a:ext cx="1576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5520" y="1018737"/>
            <a:ext cx="27276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cap="none" spc="0" dirty="0">
                <a:ln w="0"/>
                <a:solidFill>
                  <a:schemeClr val="tx1"/>
                </a:solidFill>
              </a:rPr>
              <a:t>Renaissance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8290" y="1841716"/>
            <a:ext cx="857369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Meaning of renaissance</a:t>
            </a:r>
          </a:p>
          <a:p>
            <a:pPr marL="914400" indent="-914400">
              <a:buAutoNum type="arabicPeriod"/>
            </a:pP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Factors leading to Renaissance</a:t>
            </a:r>
          </a:p>
          <a:p>
            <a:pPr marL="914400" indent="-914400">
              <a:buAutoNum type="arabicPeriod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Literature, Art , Architecture and Science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8290" y="3341804"/>
            <a:ext cx="5217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Religious Reformation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15520" y="4138139"/>
            <a:ext cx="5578835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Factors Leading to reformation</a:t>
            </a:r>
          </a:p>
          <a:p>
            <a:pPr marL="914400" indent="-914400">
              <a:buAutoNum type="arabicPeriod"/>
            </a:pP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Major Reformers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Erasmus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Huss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Martin Luther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Results Of religious Reforms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B0C96E-7A8C-5FC0-88CA-F78D9525B4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79842" y="781120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78" y="165948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878" y="2582616"/>
            <a:ext cx="52335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Gegraphical Discoveries</a:t>
            </a:r>
            <a:endParaRPr lang="en-US" sz="4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878" y="3597873"/>
            <a:ext cx="12120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Factors responsible for Geographical discoveries</a:t>
            </a:r>
          </a:p>
          <a:p>
            <a:pPr marL="457200" indent="-457200">
              <a:buAutoNum type="arabicPeriod"/>
            </a:pP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Marco  Polo, Columbus , Vasco-de-Gama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Henry the Navigator </a:t>
            </a:r>
          </a:p>
          <a:p>
            <a:pPr marL="457200" indent="-457200">
              <a:buAutoNum type="arabicPeriod"/>
            </a:pP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Results of geographical Discoveries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B7819C-2CDC-4D49-2F5F-85E8C468F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79842" y="781120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1915" y="1712640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821561" y="3136155"/>
            <a:ext cx="96185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Blood less Revolution of England (1688 A.D.)</a:t>
            </a:r>
            <a:endParaRPr lang="en-US" sz="4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1561" y="4214334"/>
            <a:ext cx="99395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Causes and Its impact on British Constitution</a:t>
            </a:r>
          </a:p>
          <a:p>
            <a:pPr marL="457200" indent="-457200">
              <a:buAutoNum type="arabi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Bill Of Rights and its importance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F7775D-A064-143A-10A4-360718415C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79842" y="781120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54" y="1844506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81" y="3074652"/>
            <a:ext cx="1179213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American Revolution (1776) : Causes and Results</a:t>
            </a:r>
          </a:p>
          <a:p>
            <a:pPr marL="457200" indent="-457200">
              <a:buAutoNum type="arabi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Leaders of Amercian Revolution</a:t>
            </a:r>
          </a:p>
          <a:p>
            <a:pPr marL="457200" indent="-457200">
              <a:buAutoNum type="arabi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French Revolution (1789) : Causes and Results</a:t>
            </a:r>
          </a:p>
          <a:p>
            <a:pPr marL="457200" indent="-457200">
              <a:buAutoNum type="arabicPeriod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Napoleon Bonaparte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930207-172C-1FAD-4406-5D98206FB7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79842" y="781120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151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18</cp:revision>
  <dcterms:created xsi:type="dcterms:W3CDTF">2023-01-03T12:24:20Z</dcterms:created>
  <dcterms:modified xsi:type="dcterms:W3CDTF">2023-04-29T11:26:43Z</dcterms:modified>
</cp:coreProperties>
</file>