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  <p:sldMasterId id="2147483785" r:id="rId2"/>
    <p:sldMasterId id="2147483797" r:id="rId3"/>
  </p:sldMasterIdLst>
  <p:sldIdLst>
    <p:sldId id="261" r:id="rId4"/>
    <p:sldId id="262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F026-64CC-F8B7-2852-FF0CE3F5F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D5FCB-305B-6CC8-51CF-8DD7E5BE63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ADBE-6F22-723B-348E-B491FBC7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41694-ED22-D463-4E57-A09AA966F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CDBC-51F6-D14F-DC6D-690E991F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0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9F56-4A65-7BBA-85FF-4CC84284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B65C69-F218-25FD-629E-396E9BB87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C4C31-171E-249B-F295-954BCC21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D1126-9FF2-85B3-C3DB-2207C5F6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29FB3-ACF4-A88D-4C7B-FACF0DD9B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5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0A415D-E17A-BC32-428E-B3BCEA17A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AEB84-A0C5-78A9-98A1-D78E12B1F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34A24-F017-B71C-FF58-C5DF62FFF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919F-DEAD-4CBD-D48C-C4E290D35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F2A49-589B-CA16-E699-7D08368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1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721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857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38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215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473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834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92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4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940A-7E34-4360-19EA-894AA25E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115F8-0D45-FA96-2B1A-23D44DA8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B39B8-F481-25F3-D71C-6AE4D842F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9BCC4-B1F0-50E3-291D-A0289430A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A27FB-1073-088A-B17E-B80D3EA9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18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99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155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391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73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29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0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059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05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4AB3-029D-64DA-AAD2-94DABB1DF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375BB-C21F-B915-0192-139456DC4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5CB8-F8E5-84D2-8F23-E2EE5315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51F37-EF22-B9AA-AE7E-44D78477F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648E-FDA5-1894-532E-9648F025D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293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926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763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6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88285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76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70184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3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38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A982-D1D0-6D10-1A8C-F692BF7F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2A82D-386B-CCF0-1680-642FAF8C6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63A8A-76AB-246C-3355-6F5D21C52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5C3E0-E769-9D3D-D931-3442081F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8B6ED-A2AD-836E-BAC1-FDCFDB95D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30AE9-587D-39BD-A2BC-E61C860B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6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EC1-A6CE-57B7-A990-41E67450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2A1CA-FD14-8374-5614-2B0F26953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058ED-755C-DD5B-3A31-89A1BE63C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99210-C193-4BBF-642F-1DE2D1AA6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2D9AC-371E-5BA7-907E-F84F88AE8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7D8AC0-3ABB-805C-5688-CCF2D7C64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189D4-1571-14EE-9FCB-4D7B07AC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E3282-2A2C-EA25-59BB-881966542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4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83A17-BAC9-699F-93D2-768A4C89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9EC59D-B6F1-2796-C607-89E7CF13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A5AC5-0058-5B3C-4CFA-DB8D241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7A5BB6-78EC-C718-1227-358F227F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01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7A63-C7E2-B991-421A-8392DBE9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5B30-C8C1-33E0-567F-EBA78358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EB7E0-9965-F44F-4C9D-9D8F393E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1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D39A-06EC-1622-DC7C-7447839B3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10F09-6A8C-2D0B-B5C7-10A847A51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9767A-ACCC-9884-C30F-16B4126D7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D8382-1982-652F-6D2D-474BF873E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74F9C-CDFD-3F2B-5E39-FA092BC8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23051-DF8C-F85B-DC22-393B5D0A7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1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95704-71E2-B834-E19B-1DE97F7B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7D7AC-A824-7830-3DC5-FD8981804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98280-0FDB-6DBF-3158-15AC95B6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96FFE-E9BB-BAF7-2452-85F2FDC5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5C2A5-714D-61CF-AF4F-FE19471E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84CAD-3F61-4801-DAA0-8769A9768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8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4EA4C-CBE9-6CB3-89ED-6DF7EF539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C4EFF-66E6-BCC3-D127-D19AC7CFF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D42DC-6F54-EF57-6049-944BF819B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F522E-0FBC-185A-641E-786C595DDB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7D39A-2E4A-6D9A-7508-3B784DF6D1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1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29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F550D-9414-4113-BDB6-52265A0ACB7E}" type="datetimeFigureOut">
              <a:rPr lang="en-US" smtClean="0"/>
              <a:t>29-Apr-23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1891FF-84B7-422E-82A3-93642EE93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8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3168D1-7146-4873-B781-57FA3E990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63" y="70797"/>
            <a:ext cx="11940276" cy="67164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B8391F6-FC8F-ACA1-C4C6-97971C86DAC5}"/>
              </a:ext>
            </a:extLst>
          </p:cNvPr>
          <p:cNvSpPr/>
          <p:nvPr/>
        </p:nvSpPr>
        <p:spPr>
          <a:xfrm>
            <a:off x="767792" y="341881"/>
            <a:ext cx="10572830" cy="70788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S.D.Arts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and Shah </a:t>
            </a:r>
            <a:r>
              <a:rPr lang="en-US" sz="40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B.R.Commerce</a:t>
            </a:r>
            <a:r>
              <a:rPr lang="en-US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College, Mansa</a:t>
            </a:r>
          </a:p>
        </p:txBody>
      </p:sp>
    </p:spTree>
    <p:extLst>
      <p:ext uri="{BB962C8B-B14F-4D97-AF65-F5344CB8AC3E}">
        <p14:creationId xmlns:p14="http://schemas.microsoft.com/office/powerpoint/2010/main" val="75935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EB39BDF-1AE8-69D2-ABD8-E41514D8A7F7}"/>
              </a:ext>
            </a:extLst>
          </p:cNvPr>
          <p:cNvSpPr/>
          <p:nvPr/>
        </p:nvSpPr>
        <p:spPr>
          <a:xfrm>
            <a:off x="733195" y="5480648"/>
            <a:ext cx="9893839" cy="400110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>
                <a:ln w="0"/>
              </a:rPr>
              <a:t>INDIAN CULTURE AND HERITAGE</a:t>
            </a:r>
            <a:endParaRPr lang="en-US" sz="2000" b="1" dirty="0">
              <a:ln w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9E3F71-BD60-63DF-08EB-E0F4B57CC894}"/>
              </a:ext>
            </a:extLst>
          </p:cNvPr>
          <p:cNvSpPr/>
          <p:nvPr/>
        </p:nvSpPr>
        <p:spPr>
          <a:xfrm>
            <a:off x="2631920" y="4258750"/>
            <a:ext cx="6798657" cy="923330"/>
          </a:xfrm>
          <a:prstGeom prst="rect">
            <a:avLst/>
          </a:prstGeom>
          <a:solidFill>
            <a:srgbClr val="00B0F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ELECTIVE (EC1 103)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483CC04-EEA4-5CF2-22F3-F754006A0018}"/>
              </a:ext>
            </a:extLst>
          </p:cNvPr>
          <p:cNvSpPr/>
          <p:nvPr/>
        </p:nvSpPr>
        <p:spPr>
          <a:xfrm>
            <a:off x="3514887" y="2954937"/>
            <a:ext cx="5032724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B.A.SEMSTER 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D6DE4E-197F-5620-ECA2-92DB0069845F}"/>
              </a:ext>
            </a:extLst>
          </p:cNvPr>
          <p:cNvSpPr/>
          <p:nvPr/>
        </p:nvSpPr>
        <p:spPr>
          <a:xfrm>
            <a:off x="3243456" y="1825372"/>
            <a:ext cx="570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GUJARAT UNIVERSITY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8536312-D02C-8F01-BCC2-C3835F343B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0121" y="176448"/>
            <a:ext cx="1461879" cy="141162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C2459BB-5520-D70E-5F3E-2038742ECD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898" y="1825372"/>
            <a:ext cx="1461879" cy="148508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7E6F8B0-2867-6FD8-0F9F-78A7C020E4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294000" y="2109990"/>
            <a:ext cx="1441533" cy="14246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73D321-57D7-D1E1-5FE8-FF0CB99362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28" y="181737"/>
            <a:ext cx="1461879" cy="181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576" y="1882589"/>
            <a:ext cx="15760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1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1613" y="3180637"/>
            <a:ext cx="70049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</a:rPr>
              <a:t>Salient features of indian Culture</a:t>
            </a:r>
            <a:endParaRPr lang="en-US" sz="40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376AE5-9346-9B5F-1B6D-412E512B00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164141" y="348425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97120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3148" y="2583021"/>
            <a:ext cx="17427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2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73222" y="3921036"/>
            <a:ext cx="746960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Harappan Civilization</a:t>
            </a:r>
          </a:p>
          <a:p>
            <a:pPr marL="514350" indent="-514350">
              <a:buAutoNum type="alphaUcPeriod"/>
            </a:pPr>
            <a:r>
              <a:rPr lang="en-US" sz="40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Cultural Heritage of Vedic Period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861786" y="1875135"/>
            <a:ext cx="184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5596" y="1875134"/>
            <a:ext cx="2359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806A6-5EB0-FAB4-00CF-E749CD3559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164141" y="348425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46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689" y="2411069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3</a:t>
            </a:r>
          </a:p>
        </p:txBody>
      </p:sp>
      <p:sp>
        <p:nvSpPr>
          <p:cNvPr id="3" name="Rectangle 2"/>
          <p:cNvSpPr/>
          <p:nvPr/>
        </p:nvSpPr>
        <p:spPr>
          <a:xfrm>
            <a:off x="242827" y="3647610"/>
            <a:ext cx="116548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Later Vedic Culture : Epics, Puranas and Upanishadas</a:t>
            </a:r>
          </a:p>
          <a:p>
            <a:pPr marL="457200" indent="-457200">
              <a:buAutoNum type="alphaUcPeriod"/>
            </a:pPr>
            <a:r>
              <a:rPr lang="en-US" sz="36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Gautam Buddha and Mahavira Swami : Life and Work</a:t>
            </a:r>
          </a:p>
          <a:p>
            <a:endParaRPr lang="en-US" sz="36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6836" y="3336210"/>
            <a:ext cx="70801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D9E52-2410-AFFD-3FF2-7776FA35D1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164141" y="348425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95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4439" y="1773086"/>
            <a:ext cx="15760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Unit 4</a:t>
            </a:r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360" y="2988999"/>
            <a:ext cx="889621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 and Culture of Mauryan Period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 and Culture of Post-Mauryan period</a:t>
            </a:r>
          </a:p>
          <a:p>
            <a:pPr marL="457200" indent="-457200">
              <a:buAutoNum type="alphaUcPeriod"/>
            </a:pP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Art and Culture of Gupta Period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6FF73A-1D8C-1D76-79E9-407B67FCF2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 t="4069" r="25627"/>
          <a:stretch/>
        </p:blipFill>
        <p:spPr>
          <a:xfrm>
            <a:off x="10164141" y="348425"/>
            <a:ext cx="1441533" cy="142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0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89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Office Theme</vt:lpstr>
      <vt:lpstr>Gallery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</dc:creator>
  <cp:lastModifiedBy>મિનેષ પટેલ</cp:lastModifiedBy>
  <cp:revision>20</cp:revision>
  <dcterms:created xsi:type="dcterms:W3CDTF">2023-01-03T12:24:20Z</dcterms:created>
  <dcterms:modified xsi:type="dcterms:W3CDTF">2023-04-29T11:27:40Z</dcterms:modified>
</cp:coreProperties>
</file>