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  <p:sldMasterId id="2147483797" r:id="rId3"/>
  </p:sldMasterIdLst>
  <p:sldIdLst>
    <p:sldId id="261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F026-64CC-F8B7-2852-FF0CE3F5F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D5FCB-305B-6CC8-51CF-8DD7E5BE6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ADBE-6F22-723B-348E-B491FBC7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41694-ED22-D463-4E57-A09AA966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8CDBC-51F6-D14F-DC6D-690E991F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9F56-4A65-7BBA-85FF-4CC84284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65C69-F218-25FD-629E-396E9BB87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C4C31-171E-249B-F295-954BCC21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D1126-9FF2-85B3-C3DB-2207C5F6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29FB3-ACF4-A88D-4C7B-FACF0DD9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A415D-E17A-BC32-428E-B3BCEA17A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AEB84-A0C5-78A9-98A1-D78E12B1F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34A24-F017-B71C-FF58-C5DF62FF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919F-DEAD-4CBD-D48C-C4E290D3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2A49-589B-CA16-E699-7D08368C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6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473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093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233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090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798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947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95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08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940A-7E34-4360-19EA-894AA25E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15F8-0D45-FA96-2B1A-23D44DA88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B39B8-F481-25F3-D71C-6AE4D842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9BCC4-B1F0-50E3-291D-A0289430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A27FB-1073-088A-B17E-B80D3EA9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2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5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685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912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36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08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399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91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53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854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8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4AB3-029D-64DA-AAD2-94DABB1D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375BB-C21F-B915-0192-139456DC4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5CB8-F8E5-84D2-8F23-E2EE5315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1F37-EF22-B9AA-AE7E-44D78477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648E-FDA5-1894-532E-9648F025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601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60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0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446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375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123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52019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375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221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0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A982-D1D0-6D10-1A8C-F692BF7F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A82D-386B-CCF0-1680-642FAF8C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3A8A-76AB-246C-3355-6F5D21C52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5C3E0-E769-9D3D-D931-3442081F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8B6ED-A2AD-836E-BAC1-FDCFDB95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30AE9-587D-39BD-A2BC-E61C860B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0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CEC1-A6CE-57B7-A990-41E67450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A1CA-FD14-8374-5614-2B0F26953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058ED-755C-DD5B-3A31-89A1BE63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99210-C193-4BBF-642F-1DE2D1AA6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2D9AC-371E-5BA7-907E-F84F88AE8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D8AC0-3ABB-805C-5688-CCF2D7C6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189D4-1571-14EE-9FCB-4D7B07AC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E3282-2A2C-EA25-59BB-88196654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3A17-BAC9-699F-93D2-768A4C89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EC59D-B6F1-2796-C607-89E7CF13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A5AC5-0058-5B3C-4CFA-DB8D2413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A5BB6-78EC-C718-1227-358F227F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0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C7A63-C7E2-B991-421A-8392DBE9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5B30-C8C1-33E0-567F-EBA78358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B7E0-9965-F44F-4C9D-9D8F393E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4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D39A-06EC-1622-DC7C-7447839B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0F09-6A8C-2D0B-B5C7-10A847A51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9767A-ACCC-9884-C30F-16B4126D7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8382-1982-652F-6D2D-474BF873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74F9C-CDFD-3F2B-5E39-FA092BC8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23051-DF8C-F85B-DC22-393B5D0A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3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5704-71E2-B834-E19B-1DE97F7B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7D7AC-A824-7830-3DC5-FD898180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98280-0FDB-6DBF-3158-15AC95B6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96FFE-E9BB-BAF7-2452-85F2FDC5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5C2A5-714D-61CF-AF4F-FE19471E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84CAD-3F61-4801-DAA0-8769A976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4EA4C-CBE9-6CB3-89ED-6DF7EF53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C4EFF-66E6-BCC3-D127-D19AC7CFF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42DC-6F54-EF57-6049-944BF819B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F522E-0FBC-185A-641E-786C595DD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7D39A-2E4A-6D9A-7508-3B784DF6D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1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3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11496F-8CD4-36F7-D2EE-E54BDA0AB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2" y="70797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E5884D-928A-C2D8-E783-19BAB325706C}"/>
              </a:ext>
            </a:extLst>
          </p:cNvPr>
          <p:cNvSpPr/>
          <p:nvPr/>
        </p:nvSpPr>
        <p:spPr>
          <a:xfrm>
            <a:off x="794686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102221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E322A5-1CA2-CFFA-CCBB-899D4BE80E82}"/>
              </a:ext>
            </a:extLst>
          </p:cNvPr>
          <p:cNvSpPr/>
          <p:nvPr/>
        </p:nvSpPr>
        <p:spPr>
          <a:xfrm>
            <a:off x="2673363" y="3348497"/>
            <a:ext cx="6618554" cy="646331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0"/>
                <a:solidFill>
                  <a:srgbClr val="AC0C2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B.A. (HONS) SEMESTER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593A7C-07A8-89DA-901B-88B22BA8FEAC}"/>
              </a:ext>
            </a:extLst>
          </p:cNvPr>
          <p:cNvSpPr/>
          <p:nvPr/>
        </p:nvSpPr>
        <p:spPr>
          <a:xfrm>
            <a:off x="3073509" y="4218760"/>
            <a:ext cx="5875035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ELECTIVE-2-113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CAB48B-F365-543D-8164-A9CF08163DFA}"/>
              </a:ext>
            </a:extLst>
          </p:cNvPr>
          <p:cNvSpPr/>
          <p:nvPr/>
        </p:nvSpPr>
        <p:spPr>
          <a:xfrm>
            <a:off x="3051173" y="5366022"/>
            <a:ext cx="6089654" cy="40011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INDIAN CULTURE AND HERITAGE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FCAB7D-BEB9-CF21-C359-1D73B6859CB3}"/>
              </a:ext>
            </a:extLst>
          </p:cNvPr>
          <p:cNvSpPr/>
          <p:nvPr/>
        </p:nvSpPr>
        <p:spPr>
          <a:xfrm>
            <a:off x="3243456" y="2355310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9F2529-E475-72B3-552E-DC2625C986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454" y="224685"/>
            <a:ext cx="1461879" cy="14116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F98A0E5-8436-FF92-DDC3-D923F26975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31" y="1831734"/>
            <a:ext cx="1461879" cy="14850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5223FB0-2CBB-E777-65E5-2EFB5A3364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85667" y="2152938"/>
            <a:ext cx="1441533" cy="14246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71B1DB-3D59-5B77-69E6-EB327AD23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5" y="224685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6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33074" y="1371599"/>
            <a:ext cx="1576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3074" y="2574772"/>
            <a:ext cx="987064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AutoNum type="alphaUcPeriod"/>
            </a:pPr>
            <a:r>
              <a:rPr lang="en-US" sz="4000" dirty="0">
                <a:ln w="0"/>
              </a:rPr>
              <a:t>Educational Institutes in india: Taxila, Nalanda, Valabhi</a:t>
            </a:r>
          </a:p>
          <a:p>
            <a:pPr marL="514350" indent="-514350">
              <a:buAutoNum type="alphaUcPeriod"/>
            </a:pPr>
            <a:r>
              <a:rPr lang="en-US" sz="4000" dirty="0">
                <a:ln w="0"/>
              </a:rPr>
              <a:t>Art and culture during the Rajput age</a:t>
            </a:r>
          </a:p>
          <a:p>
            <a:pPr marL="514350" indent="-514350">
              <a:buAutoNum type="alphaUcPeriod"/>
            </a:pPr>
            <a:r>
              <a:rPr lang="en-US" sz="4000" dirty="0">
                <a:ln w="0"/>
              </a:rPr>
              <a:t>Cultural achievements of Satavahanas, Pallvas, Cholas and Vakatakas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0290D3-183E-507D-D6EE-C03DAC929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538159" y="133169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7103" y="2075189"/>
            <a:ext cx="16626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9589" y="2965093"/>
            <a:ext cx="916393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 and culture of Sultanate age</a:t>
            </a:r>
          </a:p>
          <a:p>
            <a:pPr marL="514350" indent="-51435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Bhakti and Sufi movements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61786" y="18751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53E011-579D-459C-D0A9-3021F8D994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538159" y="133169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432" y="1133468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826921" y="2415020"/>
            <a:ext cx="924150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Cultural Achievements of the Mughals</a:t>
            </a:r>
          </a:p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Developments of Science and Technology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during the Mughal Period</a:t>
            </a:r>
          </a:p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endParaRPr lang="en-US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4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7080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4550" y="1719158"/>
            <a:ext cx="4179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175FC7-B78E-01B8-2BBC-7ADBA4018C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538159" y="133169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4811" y="1831057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4811" y="3246180"/>
            <a:ext cx="84751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 and culture of Vijaynagar Empire</a:t>
            </a:r>
          </a:p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 and culture of Bahamani Kingdom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3336FA-64AF-DDF1-EB15-C0CAD82EE1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538159" y="133169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105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28</cp:revision>
  <dcterms:created xsi:type="dcterms:W3CDTF">2023-01-03T12:24:20Z</dcterms:created>
  <dcterms:modified xsi:type="dcterms:W3CDTF">2023-04-29T11:31:54Z</dcterms:modified>
</cp:coreProperties>
</file>