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  <p:sldMasterId id="2147483785" r:id="rId2"/>
    <p:sldMasterId id="2147483797" r:id="rId3"/>
  </p:sldMasterIdLst>
  <p:sldIdLst>
    <p:sldId id="261" r:id="rId4"/>
    <p:sldId id="262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8F026-64CC-F8B7-2852-FF0CE3F5FC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3D5FCB-305B-6CC8-51CF-8DD7E5BE63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FADBE-6F22-723B-348E-B491FBC75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841694-ED22-D463-4E57-A09AA966F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8CDBC-51F6-D14F-DC6D-690E991F0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45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09F56-4A65-7BBA-85FF-4CC842844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B65C69-F218-25FD-629E-396E9BB87F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C4C31-171E-249B-F295-954BCC217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CD1126-9FF2-85B3-C3DB-2207C5F60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429FB3-ACF4-A88D-4C7B-FACF0DD9B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937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0A415D-E17A-BC32-428E-B3BCEA17AB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5AEB84-A0C5-78A9-98A1-D78E12B1FD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234A24-F017-B71C-FF58-C5DF62FFF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96919F-DEAD-4CBD-D48C-C4E290D35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5F2A49-589B-CA16-E699-7D08368CC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111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6986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810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28580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3267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57863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21547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0900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8370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4940A-7E34-4360-19EA-894AA25EE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115F8-0D45-FA96-2B1A-23D44DA88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B39B8-F481-25F3-D71C-6AE4D842F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39BCC4-B1F0-50E3-291D-A0289430A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4A27FB-1073-088A-B17E-B80D3EA9E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87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31870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76743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31718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6718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0484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4576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7816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4641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1769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322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A4AB3-029D-64DA-AAD2-94DABB1DF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375BB-C21F-B915-0192-139456DC4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D15CB8-F8E5-84D2-8F23-E2EE53152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51F37-EF22-B9AA-AE7E-44D78477F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1648E-FDA5-1894-532E-9648F025D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0823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9045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1995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21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648875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653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627643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31569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8073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413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4A982-D1D0-6D10-1A8C-F692BF7FA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2A82D-386B-CCF0-1680-642FAF8C6A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063A8A-76AB-246C-3355-6F5D21C528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45C3E0-E769-9D3D-D931-3442081F3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A8B6ED-A2AD-836E-BAC1-FDCFDB95D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E30AE9-587D-39BD-A2BC-E61C860B7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637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3CEC1-A6CE-57B7-A990-41E674509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32A1CA-FD14-8374-5614-2B0F269533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5058ED-755C-DD5B-3A31-89A1BE63CB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599210-C193-4BBF-642F-1DE2D1AA6A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72D9AC-371E-5BA7-907E-F84F88AE86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7D8AC0-3ABB-805C-5688-CCF2D7C64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0189D4-1571-14EE-9FCB-4D7B07AC0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AE3282-2A2C-EA25-59BB-881966542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75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83A17-BAC9-699F-93D2-768A4C894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9EC59D-B6F1-2796-C607-89E7CF132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2A5AC5-0058-5B3C-4CFA-DB8D2413E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7A5BB6-78EC-C718-1227-358F227F2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311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0C7A63-C7E2-B991-421A-8392DBE95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345B30-C8C1-33E0-567F-EBA783586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6EB7E0-9965-F44F-4C9D-9D8F393E9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326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ED39A-06EC-1622-DC7C-7447839B3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10F09-6A8C-2D0B-B5C7-10A847A51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A9767A-ACCC-9884-C30F-16B4126D7B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2D8382-1982-652F-6D2D-474BF873E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274F9C-CDFD-3F2B-5E39-FA092BC85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423051-DF8C-F85B-DC22-393B5D0A7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573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95704-71E2-B834-E19B-1DE97F7BF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07D7AC-A824-7830-3DC5-FD8981804E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498280-0FDB-6DBF-3158-15AC95B640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796FFE-E9BB-BAF7-2452-85F2FDC55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35C2A5-714D-61CF-AF4F-FE19471E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084CAD-3F61-4801-DAA0-8769A9768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047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C4EA4C-CBE9-6CB3-89ED-6DF7EF539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AC4EFF-66E6-BCC3-D127-D19AC7CFFA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D42DC-6F54-EF57-6049-944BF819B9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7F522E-0FBC-185A-641E-786C595DDB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57D39A-2E4A-6D9A-7508-3B784DF6D1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493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0969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150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7FDB450-4AB0-1D62-8982-10305E4C11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74" y="0"/>
            <a:ext cx="11940276" cy="671640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AB3165A-2837-424B-207E-1D85963B175A}"/>
              </a:ext>
            </a:extLst>
          </p:cNvPr>
          <p:cNvSpPr/>
          <p:nvPr/>
        </p:nvSpPr>
        <p:spPr>
          <a:xfrm>
            <a:off x="754345" y="341881"/>
            <a:ext cx="10572830" cy="70788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S.D.Arts</a:t>
            </a:r>
            <a:r>
              <a:rPr lang="en-US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and Shah </a:t>
            </a:r>
            <a:r>
              <a:rPr lang="en-US" sz="40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B.R.Commerce</a:t>
            </a:r>
            <a:r>
              <a:rPr lang="en-US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College, Mansa</a:t>
            </a:r>
          </a:p>
        </p:txBody>
      </p:sp>
    </p:spTree>
    <p:extLst>
      <p:ext uri="{BB962C8B-B14F-4D97-AF65-F5344CB8AC3E}">
        <p14:creationId xmlns:p14="http://schemas.microsoft.com/office/powerpoint/2010/main" val="697133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CC9A45D-D361-5C55-DA24-E8F0FC4F5525}"/>
              </a:ext>
            </a:extLst>
          </p:cNvPr>
          <p:cNvSpPr/>
          <p:nvPr/>
        </p:nvSpPr>
        <p:spPr>
          <a:xfrm>
            <a:off x="548115" y="5501199"/>
            <a:ext cx="9893839" cy="400110"/>
          </a:xfrm>
          <a:prstGeom prst="rect">
            <a:avLst/>
          </a:prstGeom>
          <a:solidFill>
            <a:srgbClr val="92D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/>
              <a:t>History of India – 1526 to 1757</a:t>
            </a:r>
            <a:endParaRPr lang="en-US" sz="2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3D19E1-FA74-41E5-2A8A-F8B48E29F8E4}"/>
              </a:ext>
            </a:extLst>
          </p:cNvPr>
          <p:cNvSpPr/>
          <p:nvPr/>
        </p:nvSpPr>
        <p:spPr>
          <a:xfrm>
            <a:off x="2159706" y="4392673"/>
            <a:ext cx="6798657" cy="923330"/>
          </a:xfrm>
          <a:prstGeom prst="rect">
            <a:avLst/>
          </a:prstGeom>
          <a:solidFill>
            <a:srgbClr val="00B0F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ELECTIVE (EC1 211)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3F3447-1ED0-2403-1D27-160779CB30DE}"/>
              </a:ext>
            </a:extLst>
          </p:cNvPr>
          <p:cNvSpPr/>
          <p:nvPr/>
        </p:nvSpPr>
        <p:spPr>
          <a:xfrm>
            <a:off x="3204950" y="3111176"/>
            <a:ext cx="5032724" cy="923330"/>
          </a:xfrm>
          <a:prstGeom prst="rect">
            <a:avLst/>
          </a:prstGeom>
          <a:solidFill>
            <a:srgbClr val="FF00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B.A.SEMSTER 4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1894EE-F19E-4FF2-74F8-F703E3DA8310}"/>
              </a:ext>
            </a:extLst>
          </p:cNvPr>
          <p:cNvSpPr/>
          <p:nvPr/>
        </p:nvSpPr>
        <p:spPr>
          <a:xfrm>
            <a:off x="3243456" y="2188626"/>
            <a:ext cx="570508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GUJARAT UNIVERSITY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52BCF26-EF53-0E93-5B49-F1895E945C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4454" y="58001"/>
            <a:ext cx="1461879" cy="141162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7F9BDB5-BC84-4EEF-2DDA-D3944FFF1E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231" y="1665050"/>
            <a:ext cx="1461879" cy="148508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4548F51-3665-729A-885F-E25EBC961BE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00" t="4069" r="25627"/>
          <a:stretch/>
        </p:blipFill>
        <p:spPr>
          <a:xfrm>
            <a:off x="185667" y="1949668"/>
            <a:ext cx="1441533" cy="142466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F8D6685-7459-0510-0A46-2B7B7E8E55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95" y="21415"/>
            <a:ext cx="1461879" cy="1818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541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8719" y="945491"/>
            <a:ext cx="174278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4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 1</a:t>
            </a:r>
            <a:endParaRPr lang="en-US" sz="4400" b="0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38719" y="2326911"/>
            <a:ext cx="10153397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4000" dirty="0"/>
              <a:t>The first Battle of Panipat _ 1526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4000" dirty="0"/>
              <a:t>Sher Shah </a:t>
            </a:r>
            <a:r>
              <a:rPr lang="en-US" sz="4000" dirty="0" err="1"/>
              <a:t>Soor</a:t>
            </a:r>
            <a:r>
              <a:rPr lang="en-US" sz="4000" dirty="0"/>
              <a:t> – Internal policy and reforms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4000" dirty="0"/>
              <a:t>Akbar- Rajput and religious policy.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4000" dirty="0"/>
              <a:t>Jahangir.</a:t>
            </a:r>
          </a:p>
          <a:p>
            <a:pPr marL="685800" indent="-685800">
              <a:buFont typeface="+mj-lt"/>
              <a:buAutoNum type="arabicPeriod"/>
            </a:pP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A1B9581-BD12-48E1-DBCE-F9049457923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00" t="4069" r="25627"/>
          <a:stretch/>
        </p:blipFill>
        <p:spPr>
          <a:xfrm>
            <a:off x="10486114" y="120868"/>
            <a:ext cx="1441533" cy="1424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19712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6724" y="1314806"/>
            <a:ext cx="174278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 2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6724" y="2460811"/>
            <a:ext cx="10135393" cy="2697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Shruti" panose="020B0502040204020203" pitchFamily="34" charset="0"/>
              </a:rPr>
              <a:t>Mughal Administration – Mansabdari system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Shruti" panose="020B0502040204020203" pitchFamily="34" charset="0"/>
              </a:rPr>
              <a:t>Shahjahan and Aurangzeb.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Shruti" panose="020B0502040204020203" pitchFamily="34" charset="0"/>
              </a:rPr>
              <a:t>Cultural Achievements of Mughals.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Shruti" panose="020B0502040204020203" pitchFamily="34" charset="0"/>
              </a:rPr>
              <a:t>Decline of Mughal.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Shruti" panose="020B0502040204020203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F7C4B40-1824-B07B-60B3-696DD26527B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00" t="4069" r="25627"/>
          <a:stretch/>
        </p:blipFill>
        <p:spPr>
          <a:xfrm>
            <a:off x="10486114" y="120868"/>
            <a:ext cx="1441533" cy="1424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467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9966" y="1366440"/>
            <a:ext cx="157607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 3</a:t>
            </a:r>
          </a:p>
        </p:txBody>
      </p:sp>
      <p:sp>
        <p:nvSpPr>
          <p:cNvPr id="3" name="Rectangle 2"/>
          <p:cNvSpPr/>
          <p:nvPr/>
        </p:nvSpPr>
        <p:spPr>
          <a:xfrm>
            <a:off x="719966" y="2459046"/>
            <a:ext cx="11323293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3600" dirty="0"/>
              <a:t>Rise of Maratha power in India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600" dirty="0"/>
              <a:t>Chhatrapati Shivaji – Life and Achievements.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600" dirty="0"/>
              <a:t>The peshwa –Bajirao 1</a:t>
            </a:r>
            <a:r>
              <a:rPr lang="en-US" sz="3600" baseline="30000" dirty="0"/>
              <a:t>st</a:t>
            </a:r>
            <a:r>
              <a:rPr lang="en-US" sz="3600" dirty="0"/>
              <a:t> and Balajibajirao.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600" dirty="0"/>
              <a:t>3</a:t>
            </a:r>
            <a:r>
              <a:rPr lang="en-US" sz="3600" baseline="30000" dirty="0"/>
              <a:t>rd</a:t>
            </a:r>
            <a:r>
              <a:rPr lang="en-US" sz="3600" dirty="0"/>
              <a:t> Battle of panipat and decline of Maratha power.</a:t>
            </a:r>
          </a:p>
          <a:p>
            <a:pPr marL="514350" indent="-514350" algn="ctr">
              <a:buFont typeface="+mj-lt"/>
              <a:buAutoNum type="arabicPeriod"/>
            </a:pPr>
            <a:endParaRPr lang="en-US" sz="3600" b="1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76836" y="3336210"/>
            <a:ext cx="461857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B808C4E-4FD8-FBE5-D4EF-6AB08D3CDF6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00" t="4069" r="25627"/>
          <a:stretch/>
        </p:blipFill>
        <p:spPr>
          <a:xfrm>
            <a:off x="10486114" y="120868"/>
            <a:ext cx="1441533" cy="1424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4954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0627" y="1374989"/>
            <a:ext cx="157607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 4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0627" y="2312912"/>
            <a:ext cx="9005222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4000" dirty="0"/>
              <a:t>European Companies in India – Portugal</a:t>
            </a:r>
          </a:p>
          <a:p>
            <a:pPr lvl="0"/>
            <a:r>
              <a:rPr lang="en-US" sz="4000" dirty="0"/>
              <a:t>Dutch, English and French.</a:t>
            </a:r>
          </a:p>
          <a:p>
            <a:pPr lvl="0"/>
            <a:r>
              <a:rPr lang="en-US" sz="4000" dirty="0"/>
              <a:t>2. Anglo-Dutch and Anglo-French wars.</a:t>
            </a:r>
          </a:p>
          <a:p>
            <a:pPr lvl="0"/>
            <a:r>
              <a:rPr lang="en-US" sz="4000" dirty="0"/>
              <a:t>3. Anglo-</a:t>
            </a:r>
            <a:r>
              <a:rPr lang="en-US" sz="4000" dirty="0" err="1"/>
              <a:t>maratha</a:t>
            </a:r>
            <a:r>
              <a:rPr lang="en-US" sz="4000" dirty="0"/>
              <a:t> wars.</a:t>
            </a:r>
          </a:p>
          <a:p>
            <a:r>
              <a:rPr lang="en-US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EA52348-CE00-3981-37DA-95DE04EECAE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00" t="4069" r="25627"/>
          <a:stretch/>
        </p:blipFill>
        <p:spPr>
          <a:xfrm>
            <a:off x="10486114" y="120868"/>
            <a:ext cx="1441533" cy="1424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067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3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</TotalTime>
  <Words>140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Gill Sans MT</vt:lpstr>
      <vt:lpstr>Trebuchet MS</vt:lpstr>
      <vt:lpstr>Wingdings 3</vt:lpstr>
      <vt:lpstr>Office Theme</vt:lpstr>
      <vt:lpstr>Gallery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shiv</dc:creator>
  <cp:lastModifiedBy>મિનેષ પટેલ</cp:lastModifiedBy>
  <cp:revision>14</cp:revision>
  <dcterms:created xsi:type="dcterms:W3CDTF">2023-01-03T12:24:20Z</dcterms:created>
  <dcterms:modified xsi:type="dcterms:W3CDTF">2023-04-29T11:29:15Z</dcterms:modified>
</cp:coreProperties>
</file>