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F026-64CC-F8B7-2852-FF0CE3F5F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D5FCB-305B-6CC8-51CF-8DD7E5BE6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ADBE-6F22-723B-348E-B491FBC7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41694-ED22-D463-4E57-A09AA966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CDBC-51F6-D14F-DC6D-690E991F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0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9F56-4A65-7BBA-85FF-4CC84284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65C69-F218-25FD-629E-396E9BB8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C4C31-171E-249B-F295-954BCC21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D1126-9FF2-85B3-C3DB-2207C5F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9FB3-ACF4-A88D-4C7B-FACF0DD9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A415D-E17A-BC32-428E-B3BCEA17A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AEB84-A0C5-78A9-98A1-D78E12B1F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4A24-F017-B71C-FF58-C5DF62FF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919F-DEAD-4CBD-D48C-C4E290D3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2A49-589B-CA16-E699-7D08368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1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519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3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95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906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345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892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69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55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940A-7E34-4360-19EA-894AA25E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15F8-0D45-FA96-2B1A-23D44DA8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39B8-F481-25F3-D71C-6AE4D842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BCC4-B1F0-50E3-291D-A0289430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A27FB-1073-088A-B17E-B80D3EA9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19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098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788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10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21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42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648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482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494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394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4AB3-029D-64DA-AAD2-94DABB1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375BB-C21F-B915-0192-139456DC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5CB8-F8E5-84D2-8F23-E2EE5315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1F37-EF22-B9AA-AE7E-44D78477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648E-FDA5-1894-532E-9648F025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405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95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90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62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140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1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55946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029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68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4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A982-D1D0-6D10-1A8C-F692BF7F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A82D-386B-CCF0-1680-642FAF8C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3A8A-76AB-246C-3355-6F5D21C52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5C3E0-E769-9D3D-D931-3442081F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8B6ED-A2AD-836E-BAC1-FDCFDB95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0AE9-587D-39BD-A2BC-E61C860B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CEC1-A6CE-57B7-A990-41E67450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A1CA-FD14-8374-5614-2B0F2695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058ED-755C-DD5B-3A31-89A1BE63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99210-C193-4BBF-642F-1DE2D1AA6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2D9AC-371E-5BA7-907E-F84F88AE8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D8AC0-3ABB-805C-5688-CCF2D7C6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189D4-1571-14EE-9FCB-4D7B07AC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E3282-2A2C-EA25-59BB-88196654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1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3A17-BAC9-699F-93D2-768A4C89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EC59D-B6F1-2796-C607-89E7CF13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A5AC5-0058-5B3C-4CFA-DB8D241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A5BB6-78EC-C718-1227-358F227F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3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7A63-C7E2-B991-421A-8392DBE9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5B30-C8C1-33E0-567F-EBA78358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B7E0-9965-F44F-4C9D-9D8F393E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3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D39A-06EC-1622-DC7C-7447839B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0F09-6A8C-2D0B-B5C7-10A847A5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9767A-ACCC-9884-C30F-16B4126D7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8382-1982-652F-6D2D-474BF873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74F9C-CDFD-3F2B-5E39-FA092BC8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3051-DF8C-F85B-DC22-393B5D0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5704-71E2-B834-E19B-1DE97F7B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D7AC-A824-7830-3DC5-FD898180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98280-0FDB-6DBF-3158-15AC95B6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96FFE-E9BB-BAF7-2452-85F2FDC5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C2A5-714D-61CF-AF4F-FE19471E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84CAD-3F61-4801-DAA0-8769A976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6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4EA4C-CBE9-6CB3-89ED-6DF7EF53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C4EFF-66E6-BCC3-D127-D19AC7CFF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42DC-6F54-EF57-6049-944BF819B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522E-0FBC-185A-641E-786C595DD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7D39A-2E4A-6D9A-7508-3B784DF6D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9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4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FDB450-4AB0-1D62-8982-10305E4C1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09" y="141595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00EA431-6473-BCFD-2A70-683A96965553}"/>
              </a:ext>
            </a:extLst>
          </p:cNvPr>
          <p:cNvSpPr/>
          <p:nvPr/>
        </p:nvSpPr>
        <p:spPr>
          <a:xfrm>
            <a:off x="808940" y="436010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305924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19700C-C283-ACE0-66E9-0E30424A4A00}"/>
              </a:ext>
            </a:extLst>
          </p:cNvPr>
          <p:cNvSpPr/>
          <p:nvPr/>
        </p:nvSpPr>
        <p:spPr>
          <a:xfrm>
            <a:off x="548115" y="5356243"/>
            <a:ext cx="9893839" cy="40011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/>
              <a:t>World Hisrory – 1919 to 1990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AE672-AE46-BA55-4A5D-C9FB741B2C33}"/>
              </a:ext>
            </a:extLst>
          </p:cNvPr>
          <p:cNvSpPr/>
          <p:nvPr/>
        </p:nvSpPr>
        <p:spPr>
          <a:xfrm>
            <a:off x="2159708" y="4392673"/>
            <a:ext cx="6798657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 (EC1 212)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EEF5A4-F220-FB55-96C6-8D335DE23852}"/>
              </a:ext>
            </a:extLst>
          </p:cNvPr>
          <p:cNvSpPr/>
          <p:nvPr/>
        </p:nvSpPr>
        <p:spPr>
          <a:xfrm>
            <a:off x="2868774" y="3272540"/>
            <a:ext cx="5032724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B.A.SEMSTER 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63DA1B-8765-E409-EDED-35E82D3C05A9}"/>
              </a:ext>
            </a:extLst>
          </p:cNvPr>
          <p:cNvSpPr/>
          <p:nvPr/>
        </p:nvSpPr>
        <p:spPr>
          <a:xfrm>
            <a:off x="3243456" y="2199310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40761C-910D-BE81-BCCF-68A3FF19D2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54" y="68685"/>
            <a:ext cx="1461879" cy="14116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3175E5-2CCF-7DE2-F8B6-168A5E8DA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31" y="1675734"/>
            <a:ext cx="1461879" cy="14850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8305CA1-0012-93DC-44C7-0F5786BA09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85667" y="1960352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4CC7E0D-FB6F-9288-A554-48237F18E0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" y="32099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6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6034" y="1653989"/>
            <a:ext cx="1576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7277" y="3852124"/>
            <a:ext cx="923560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4000" dirty="0"/>
              <a:t>Internal and external policy of Mussollini.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000" dirty="0"/>
              <a:t>Internal and external policy of Hitler.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000" dirty="0"/>
              <a:t>Russia During Stallin Age.</a:t>
            </a:r>
          </a:p>
          <a:p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8607" y="2551837"/>
            <a:ext cx="88761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/>
              <a:t>World between two world wars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DCD5B-232D-267D-EBC2-32DE6CCE01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53349" y="17849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639" y="1417391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7274" y="1463558"/>
            <a:ext cx="53236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/>
              <a:t>– The Second World War</a:t>
            </a:r>
          </a:p>
          <a:p>
            <a:pPr algn="ctr"/>
            <a:endParaRPr lang="en-US" sz="4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6910" y="2540776"/>
            <a:ext cx="6096000" cy="40149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Causes of Second World War.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Impact of Second World War.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Chinese Revolution of 1949.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8F66EB-408B-0814-C042-D18304D7CC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53349" y="17849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0843" y="1233461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0170" y="1233461"/>
            <a:ext cx="36769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/>
              <a:t>– United Nations</a:t>
            </a:r>
          </a:p>
          <a:p>
            <a:pPr algn="ctr"/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0991" y="2199118"/>
            <a:ext cx="6096000" cy="26976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Aims of UN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Organs of UN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Contribution of Un in World peace.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873186-0E5C-D16B-F32B-B16DA912A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53349" y="17849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378" y="1348655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909" y="1334805"/>
            <a:ext cx="7398307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– World after Second World War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4811" y="2573625"/>
            <a:ext cx="6096000" cy="40149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Cold War – Incidents, Causes and effects.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The Non Alignment Movement.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Shruti" panose="020B0502040204020203" pitchFamily="34" charset="0"/>
              </a:rPr>
              <a:t>End of.Cold War – Cause and effect.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8E89C5-0F9D-4DF2-0C83-023DA8583B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53349" y="17849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135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20</cp:revision>
  <dcterms:created xsi:type="dcterms:W3CDTF">2023-01-03T12:24:20Z</dcterms:created>
  <dcterms:modified xsi:type="dcterms:W3CDTF">2023-04-29T11:28:22Z</dcterms:modified>
</cp:coreProperties>
</file>