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  <p:sldMasterId id="2147483785" r:id="rId2"/>
    <p:sldMasterId id="2147483797" r:id="rId3"/>
  </p:sldMasterIdLst>
  <p:sldIdLst>
    <p:sldId id="261" r:id="rId4"/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0C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CE1DA-FB51-0CC6-1322-99B290A8D8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E5992E-E9D8-0A52-6523-65B252BC18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AE06D-ED70-DA37-2761-70C533C01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9B805-0118-A08E-DB62-479626C51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91C67-7CF1-FE51-912E-67EF012AB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82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5E65A-E99A-DA5A-34F2-F2B54F446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1DB2DD-8E8E-041A-2A47-6E7144DA44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CEF2DE-DF17-06C8-1B41-54591E696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3B6B7B-020B-76A2-F7C8-368E1E0BD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98CEA2-3061-8B09-1137-ADC2649D0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669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56F1A4-41FD-BC33-5BA2-3D4BC3F3C6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61635A-A9A1-F2CF-5B85-070B0E38F1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BFCFFB-D4B8-4DE1-F3B5-BD54320A0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CD217E-203F-8F3A-662F-254DAC17E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905668-7779-6518-5B93-84053A0A8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228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9434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62552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16326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09564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96753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86323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8224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9577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34DD6-1123-C3DB-9678-D0ED0CFCC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E237F-4D19-B60D-8C18-39DE6A92B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913240-1999-6EBD-0211-657ED246B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65CC7-FFB6-3A01-20EA-8DB1EB814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CC02EB-A5C7-041A-57C0-6DFA3BE03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1483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5507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36662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46006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7337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3471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5630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4634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0509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8835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126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CC75B-9A67-239F-9980-7CFB0C451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AD8779-896E-0CF3-7662-B4272316E4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9B656E-DE67-C540-9B43-1785914B3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66D1BA-47DF-B455-31A9-B5B150C57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DD412E-8115-30C8-9C04-245ECE693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6583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1862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68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8721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02316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636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33951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75532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0743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11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1B2ED-9F52-47E5-1694-FB83FB597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340C9-F2D6-A875-3038-D76E824390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35BA75-E9FC-43B8-3238-7127535FA3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68C26-9E52-03D0-CBF5-70EFA883C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D569A4-69DA-AA25-EA03-E6244488F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0E7C7D-C3B5-D14D-3A42-7794528B2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64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CA398-9289-7167-8713-E76C9CE5E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031C47-0388-4C80-602A-5C7571C8FE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5D608A-F7D8-5A92-7768-813E49FF5E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3F603D-9451-3366-79FB-8AA67D2D02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62946A-EBA5-FD9C-B4FC-AFD00F3976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D185B3-6015-430B-52E4-64CE75CCD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2C0CC9-D9CE-2A0C-83AC-2C35B34F8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F2ED41-EF3D-D8FE-DCD1-6CC27F367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87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42550-19F1-24F8-576F-7FCA8298B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36B8BD-52BE-6174-3935-5BD4D5C6A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4C50C5-B16E-F436-E0D4-F3AAEABF5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078ABA-EA1A-A480-2C9D-26DCE5112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412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1DD47A-44B4-C5EF-582E-341E03173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2C5DD8-7560-81D9-1206-E2D167E57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B98BC2-AC2A-A99C-3F22-8026C6994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03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FEDB1-A136-A4D3-BA25-9BE090AA2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B784A-B6DC-0113-0ED4-56EDC073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6FAA9E-32F3-097F-E1E0-D1DA2EA330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7F1CD6-F31B-4283-0B72-ADBD413FF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C6D74C-DCA2-038A-0844-390A22744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7B245E-21D0-AFED-3136-3C8D06D07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56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EA43E-D1D8-B83C-995A-B0CC47DA8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7AAE41-70F4-0000-4581-E2E2EFFD3A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91BBD5-081D-3A52-9EBD-19AD3D41BA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24EAF8-3E20-43ED-600A-2FA391E3A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490587-0740-E73A-FCA7-273D8BE96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19DE17-4A95-9312-2777-8DBD54F0D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91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27D989-DCC6-B091-691F-2C5C714E6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AB60DD-F480-61CE-926E-B136B4BCA1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9F47A-9987-9985-1152-7A89649088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E5F10-C236-6798-2C10-E0A2508548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A04E85-9B21-C21D-C3FF-C9AE20FDCE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52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6031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481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802352E-4A3A-4235-1C8B-67986C1DEC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62" y="70797"/>
            <a:ext cx="11940276" cy="671640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CACF42A-8904-0A13-718F-49CC59E29CAB}"/>
              </a:ext>
            </a:extLst>
          </p:cNvPr>
          <p:cNvSpPr/>
          <p:nvPr/>
        </p:nvSpPr>
        <p:spPr>
          <a:xfrm>
            <a:off x="794686" y="341881"/>
            <a:ext cx="10572830" cy="70788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S.D.Arts</a:t>
            </a:r>
            <a:r>
              <a:rPr lang="en-US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and Shah </a:t>
            </a:r>
            <a:r>
              <a:rPr lang="en-US" sz="40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B.R.Commerce</a:t>
            </a:r>
            <a:r>
              <a:rPr lang="en-US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College, Mansa</a:t>
            </a:r>
          </a:p>
        </p:txBody>
      </p:sp>
    </p:spTree>
    <p:extLst>
      <p:ext uri="{BB962C8B-B14F-4D97-AF65-F5344CB8AC3E}">
        <p14:creationId xmlns:p14="http://schemas.microsoft.com/office/powerpoint/2010/main" val="2820468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49617" y="3527823"/>
            <a:ext cx="3122330" cy="646331"/>
          </a:xfrm>
          <a:prstGeom prst="rect">
            <a:avLst/>
          </a:prstGeom>
          <a:solidFill>
            <a:schemeClr val="bg2"/>
          </a:solidFill>
        </p:spPr>
        <p:txBody>
          <a:bodyPr wrap="none" lIns="91440" tIns="45720" rIns="91440" bIns="45720">
            <a:spAutoFit/>
          </a:bodyPr>
          <a:lstStyle/>
          <a:p>
            <a:r>
              <a:rPr lang="en-US" sz="3600" dirty="0"/>
              <a:t>B.A. SMESTER 3</a:t>
            </a:r>
          </a:p>
        </p:txBody>
      </p:sp>
      <p:sp>
        <p:nvSpPr>
          <p:cNvPr id="6" name="Rectangle 5"/>
          <p:cNvSpPr/>
          <p:nvPr/>
        </p:nvSpPr>
        <p:spPr>
          <a:xfrm>
            <a:off x="3808717" y="4476659"/>
            <a:ext cx="6024599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r>
              <a:rPr lang="en-US" sz="5400" dirty="0"/>
              <a:t>ELECTIVE (EC 201)</a:t>
            </a:r>
          </a:p>
        </p:txBody>
      </p:sp>
      <p:sp>
        <p:nvSpPr>
          <p:cNvPr id="7" name="Rectangle 6"/>
          <p:cNvSpPr/>
          <p:nvPr/>
        </p:nvSpPr>
        <p:spPr>
          <a:xfrm>
            <a:off x="3472557" y="5702494"/>
            <a:ext cx="5705088" cy="707886"/>
          </a:xfrm>
          <a:prstGeom prst="rect">
            <a:avLst/>
          </a:prstGeom>
          <a:solidFill>
            <a:schemeClr val="tx1"/>
          </a:solidFill>
        </p:spPr>
        <p:txBody>
          <a:bodyPr wrap="square" lIns="91440" tIns="45720" rIns="91440" bIns="4572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HISTORY OF INDIA (FROM 650 A.D. TO 1206A.D.)</a:t>
            </a: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9F0FEB5-3DE0-56C2-7321-5645EF68C45D}"/>
              </a:ext>
            </a:extLst>
          </p:cNvPr>
          <p:cNvSpPr/>
          <p:nvPr/>
        </p:nvSpPr>
        <p:spPr>
          <a:xfrm>
            <a:off x="3243456" y="2279992"/>
            <a:ext cx="570508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GUJARAT UNIVERSITY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1F57F41-CA70-38CA-ACDB-E7EFC67452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4454" y="149367"/>
            <a:ext cx="1461879" cy="141162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5B9C5C9-342C-3CC7-25B8-E540C91D29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231" y="1756416"/>
            <a:ext cx="1461879" cy="148508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5BB3825-146B-E6F2-4C50-2EB0DA90A40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00" t="4069" r="25627"/>
          <a:stretch/>
        </p:blipFill>
        <p:spPr>
          <a:xfrm>
            <a:off x="185667" y="2041034"/>
            <a:ext cx="1441533" cy="142466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6490752-E39E-66A3-717F-1AD9C46DEE0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95" y="112781"/>
            <a:ext cx="1461879" cy="1818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3698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6512" y="534572"/>
            <a:ext cx="525817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400" dirty="0"/>
              <a:t>UNIT 1 post Gupta Era</a:t>
            </a:r>
          </a:p>
        </p:txBody>
      </p:sp>
      <p:sp>
        <p:nvSpPr>
          <p:cNvPr id="9" name="Rectangle 8"/>
          <p:cNvSpPr/>
          <p:nvPr/>
        </p:nvSpPr>
        <p:spPr>
          <a:xfrm>
            <a:off x="1322629" y="1574645"/>
            <a:ext cx="6919395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The </a:t>
            </a:r>
            <a:r>
              <a:rPr lang="en-US" sz="4000" dirty="0" err="1"/>
              <a:t>Kanauj</a:t>
            </a:r>
            <a:endParaRPr lang="en-US" sz="4000" dirty="0"/>
          </a:p>
          <a:p>
            <a:pPr marL="742950" indent="-742950">
              <a:buFont typeface="+mj-lt"/>
              <a:buAutoNum type="arabicPeriod"/>
            </a:pPr>
            <a:r>
              <a:rPr lang="en-US" sz="4000" dirty="0" err="1"/>
              <a:t>Gurjar</a:t>
            </a:r>
            <a:r>
              <a:rPr lang="en-US" sz="4000" dirty="0"/>
              <a:t> Pratiharas of </a:t>
            </a:r>
            <a:r>
              <a:rPr lang="en-US" sz="4000" dirty="0" err="1"/>
              <a:t>Rajsthan</a:t>
            </a:r>
            <a:endParaRPr lang="en-US" sz="4000" dirty="0"/>
          </a:p>
          <a:p>
            <a:pPr marL="742950" indent="-742950">
              <a:buFont typeface="+mj-lt"/>
              <a:buAutoNum type="arabicPeriod"/>
            </a:pPr>
            <a:r>
              <a:rPr lang="en-US" sz="4000" dirty="0" err="1"/>
              <a:t>Gadhvals</a:t>
            </a:r>
            <a:r>
              <a:rPr lang="en-US" sz="4000" dirty="0"/>
              <a:t>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/>
              <a:t>Tomars</a:t>
            </a:r>
            <a:endParaRPr lang="en-US" sz="4000" dirty="0"/>
          </a:p>
          <a:p>
            <a:pPr marL="742950" indent="-742950">
              <a:buFont typeface="+mj-lt"/>
              <a:buAutoNum type="arabicPeriod"/>
            </a:pPr>
            <a:r>
              <a:rPr lang="en-US" sz="4000" dirty="0" err="1"/>
              <a:t>Chauhanas</a:t>
            </a:r>
            <a:r>
              <a:rPr lang="en-US" sz="4000" dirty="0"/>
              <a:t> of Delhi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494856-C40F-6EAB-03E6-B67DE5AF84E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77" t="4532" r="22719"/>
          <a:stretch/>
        </p:blipFill>
        <p:spPr>
          <a:xfrm>
            <a:off x="9414082" y="773723"/>
            <a:ext cx="1702191" cy="1601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197120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2369" y="673399"/>
            <a:ext cx="174278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400" dirty="0"/>
              <a:t>UNIT 2</a:t>
            </a:r>
          </a:p>
        </p:txBody>
      </p:sp>
      <p:sp>
        <p:nvSpPr>
          <p:cNvPr id="3" name="Rectangle 2"/>
          <p:cNvSpPr/>
          <p:nvPr/>
        </p:nvSpPr>
        <p:spPr>
          <a:xfrm>
            <a:off x="1386117" y="1875134"/>
            <a:ext cx="7003354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err="1"/>
              <a:t>Palas</a:t>
            </a:r>
            <a:r>
              <a:rPr lang="en-US" sz="4000" dirty="0"/>
              <a:t> and </a:t>
            </a:r>
            <a:r>
              <a:rPr lang="en-US" sz="4000" dirty="0" err="1"/>
              <a:t>senas</a:t>
            </a:r>
            <a:r>
              <a:rPr lang="en-US" sz="4000" dirty="0"/>
              <a:t> of Bengal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Gangs and </a:t>
            </a:r>
            <a:r>
              <a:rPr lang="en-US" sz="4000" dirty="0" err="1"/>
              <a:t>Chadellas</a:t>
            </a:r>
            <a:endParaRPr lang="en-US" sz="4000" dirty="0"/>
          </a:p>
          <a:p>
            <a:pPr marL="742950" indent="-742950">
              <a:buFont typeface="+mj-lt"/>
              <a:buAutoNum type="arabicPeriod"/>
            </a:pPr>
            <a:r>
              <a:rPr lang="en-US" sz="4000" dirty="0" err="1"/>
              <a:t>Parmaras</a:t>
            </a:r>
            <a:r>
              <a:rPr lang="en-US" sz="4000" dirty="0"/>
              <a:t> and </a:t>
            </a:r>
            <a:r>
              <a:rPr lang="en-US" sz="4000" dirty="0" err="1"/>
              <a:t>Chalukyas</a:t>
            </a:r>
            <a:endParaRPr lang="en-US" sz="4000" dirty="0"/>
          </a:p>
          <a:p>
            <a:pPr marL="742950" indent="-742950">
              <a:buFont typeface="+mj-lt"/>
              <a:buAutoNum type="arabicPeriod"/>
            </a:pPr>
            <a:r>
              <a:rPr lang="en-US" sz="4000" dirty="0" err="1"/>
              <a:t>Lichchhvis</a:t>
            </a:r>
            <a:r>
              <a:rPr lang="en-US" sz="4000" dirty="0"/>
              <a:t> of Nepal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/>
              <a:t>Kamroop</a:t>
            </a:r>
            <a:r>
              <a:rPr lang="en-US" sz="4000" dirty="0"/>
              <a:t> and Orissa</a:t>
            </a:r>
          </a:p>
          <a:p>
            <a:pPr marL="742950" indent="-742950">
              <a:buFont typeface="+mj-lt"/>
              <a:buAutoNum type="arabicPeriod"/>
            </a:pP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61786" y="1875135"/>
            <a:ext cx="18473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15596" y="1875134"/>
            <a:ext cx="23596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F7D10E-684E-CB10-BF7B-FF05C408EB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77" t="4532" r="22719"/>
          <a:stretch/>
        </p:blipFill>
        <p:spPr>
          <a:xfrm>
            <a:off x="9891633" y="673399"/>
            <a:ext cx="1702191" cy="1601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467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3071" y="1430267"/>
            <a:ext cx="175887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400" dirty="0"/>
              <a:t>UNIT 3</a:t>
            </a:r>
          </a:p>
          <a:p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1364788" y="2134656"/>
            <a:ext cx="1010094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514350" indent="-514350">
              <a:buFont typeface="+mj-lt"/>
              <a:buAutoNum type="arabicPeriod"/>
            </a:pP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Dynasties of Kashmir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/>
              <a:t>Rashtrakutas</a:t>
            </a: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 err="1"/>
              <a:t>Chalukyas</a:t>
            </a: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 err="1"/>
              <a:t>Pallavas</a:t>
            </a:r>
            <a:r>
              <a:rPr lang="en-US" sz="3200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Cholas  </a:t>
            </a:r>
          </a:p>
        </p:txBody>
      </p:sp>
      <p:sp>
        <p:nvSpPr>
          <p:cNvPr id="7" name="Rectangle 6"/>
          <p:cNvSpPr/>
          <p:nvPr/>
        </p:nvSpPr>
        <p:spPr>
          <a:xfrm>
            <a:off x="976836" y="3336210"/>
            <a:ext cx="70801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24550" y="1719158"/>
            <a:ext cx="41793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B96423-337C-F8DB-5635-89DB4769A3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77" t="4532" r="22719"/>
          <a:stretch/>
        </p:blipFill>
        <p:spPr>
          <a:xfrm>
            <a:off x="9763537" y="817414"/>
            <a:ext cx="1702191" cy="1601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4954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2566" y="843964"/>
            <a:ext cx="174278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400" dirty="0"/>
              <a:t>UNIT 4</a:t>
            </a:r>
          </a:p>
          <a:p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1100265" y="2711666"/>
            <a:ext cx="9700797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Social and Economic condition of </a:t>
            </a:r>
            <a:r>
              <a:rPr lang="en-US" sz="4000" dirty="0" err="1"/>
              <a:t>Rajputas</a:t>
            </a:r>
            <a:endParaRPr lang="en-US" sz="4000" dirty="0"/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Religion and Philosophy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Art and Culture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C449BA-FB9A-478B-5F25-85C17306BD9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77" t="4532" r="22719"/>
          <a:stretch/>
        </p:blipFill>
        <p:spPr>
          <a:xfrm>
            <a:off x="9495693" y="817721"/>
            <a:ext cx="1702191" cy="1601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067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3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</TotalTime>
  <Words>102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Gill Sans MT</vt:lpstr>
      <vt:lpstr>Trebuchet MS</vt:lpstr>
      <vt:lpstr>Wingdings 3</vt:lpstr>
      <vt:lpstr>Office Theme</vt:lpstr>
      <vt:lpstr>Gallery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shiv</dc:creator>
  <cp:lastModifiedBy>મિનેષ પટેલ</cp:lastModifiedBy>
  <cp:revision>32</cp:revision>
  <dcterms:created xsi:type="dcterms:W3CDTF">2023-01-03T12:24:20Z</dcterms:created>
  <dcterms:modified xsi:type="dcterms:W3CDTF">2023-04-29T11:30:42Z</dcterms:modified>
</cp:coreProperties>
</file>