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61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E1DA-FB51-0CC6-1322-99B290A8D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5992E-E9D8-0A52-6523-65B252BC1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AE06D-ED70-DA37-2761-70C533C0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B805-0118-A08E-DB62-479626C5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91C67-7CF1-FE51-912E-67EF012A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E65A-E99A-DA5A-34F2-F2B54F44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DB2DD-8E8E-041A-2A47-6E7144DA4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F2DE-DF17-06C8-1B41-54591E69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6B7B-020B-76A2-F7C8-368E1E0B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8CEA2-3061-8B09-1137-ADC2649D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6F1A4-41FD-BC33-5BA2-3D4BC3F3C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1635A-A9A1-F2CF-5B85-070B0E38F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CFFB-D4B8-4DE1-F3B5-BD54320A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217E-203F-8F3A-662F-254DAC17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05668-7779-6518-5B93-84053A0A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2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9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607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023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8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798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316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56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39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4DD6-1123-C3DB-9678-D0ED0CFC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E237F-4D19-B60D-8C18-39DE6A92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13240-1999-6EBD-0211-657ED246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65CC7-FFB6-3A01-20EA-8DB1EB81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02EB-A5C7-041A-57C0-6DFA3BE0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8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503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068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10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6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1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64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560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11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18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C75B-9A67-239F-9980-7CFB0C45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D8779-896E-0CF3-7662-B4272316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B656E-DE67-C540-9B43-1785914B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6D1BA-47DF-B455-31A9-B5B150C5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D412E-8115-30C8-9C04-245ECE69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58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42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7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4956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201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104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529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956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1B2ED-9F52-47E5-1694-FB83FB59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40C9-F2D6-A875-3038-D76E82439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BA75-E9FC-43B8-3238-7127535F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68C26-9E52-03D0-CBF5-70EFA883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69A4-69DA-AA25-EA03-E6244488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E7C7D-C3B5-D14D-3A42-7794528B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A398-9289-7167-8713-E76C9CE5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1C47-0388-4C80-602A-5C7571C8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D608A-F7D8-5A92-7768-813E49FF5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F603D-9451-3366-79FB-8AA67D2D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2946A-EBA5-FD9C-B4FC-AFD00F397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185B3-6015-430B-52E4-64CE75CC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C0CC9-D9CE-2A0C-83AC-2C35B34F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ED41-EF3D-D8FE-DCD1-6CC27F36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42550-19F1-24F8-576F-7FCA8298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6B8BD-52BE-6174-3935-5BD4D5C6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50C5-B16E-F436-E0D4-F3AAEABF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78ABA-EA1A-A480-2C9D-26DCE51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DD47A-44B4-C5EF-582E-341E0317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C5DD8-7560-81D9-1206-E2D167E5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8BC2-AC2A-A99C-3F22-8026C699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EDB1-A136-A4D3-BA25-9BE090AA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784A-B6DC-0113-0ED4-56EDC073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FAA9E-32F3-097F-E1E0-D1DA2EA3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F1CD6-F31B-4283-0B72-ADBD413F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D74C-DCA2-038A-0844-390A2274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245E-21D0-AFED-3136-3C8D06D0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A43E-D1D8-B83C-995A-B0CC47DA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AAE41-70F4-0000-4581-E2E2EFFD3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1BBD5-081D-3A52-9EBD-19AD3D41B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EAF8-3E20-43ED-600A-2FA391E3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90587-0740-E73A-FCA7-273D8BE9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9DE17-4A95-9312-2777-8DBD54F0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9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7D989-DCC6-B091-691F-2C5C714E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B60DD-F480-61CE-926E-B136B4BCA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F47A-9987-9985-1152-7A8964908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5F10-C236-6798-2C10-E0A250854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4E85-9B21-C21D-C3FF-C9AE20FDC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3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1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8EC0FF-D61A-BD3E-1598-05CAED8A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2" y="70797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AB7CF8-A999-6ABA-065C-236A6636EE35}"/>
              </a:ext>
            </a:extLst>
          </p:cNvPr>
          <p:cNvSpPr/>
          <p:nvPr/>
        </p:nvSpPr>
        <p:spPr>
          <a:xfrm>
            <a:off x="794686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165752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68348" y="3857483"/>
            <a:ext cx="3018134" cy="646331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sz="3600" dirty="0"/>
              <a:t>B.A.SMESTER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3972" y="4497761"/>
            <a:ext cx="5813585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dirty="0"/>
              <a:t>ELECTIVE (EC 202)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3973" y="5748452"/>
            <a:ext cx="5705088" cy="40011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WORLD HISTORY (FORM 1870 A.D. TO 1920 A.D.)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3529F-01A7-AE77-CAC9-0E066F3A9483}"/>
              </a:ext>
            </a:extLst>
          </p:cNvPr>
          <p:cNvSpPr/>
          <p:nvPr/>
        </p:nvSpPr>
        <p:spPr>
          <a:xfrm>
            <a:off x="3243456" y="2355310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A630F1-E5B6-0456-369D-BD36B08541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54" y="224685"/>
            <a:ext cx="1461879" cy="14116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9FDC8F-2FFD-B4D5-EBF1-DF04BB75BB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31" y="1831734"/>
            <a:ext cx="1461879" cy="14850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A0820D-7ACB-0EEE-A801-C0F0E410B8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85667" y="2152938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7276E2-F632-9CCC-B3D9-60A5E0385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" y="224685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69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0" y="356772"/>
            <a:ext cx="20447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dirty="0"/>
              <a:t>UNIT 1</a:t>
            </a:r>
          </a:p>
        </p:txBody>
      </p:sp>
      <p:sp>
        <p:nvSpPr>
          <p:cNvPr id="9" name="Rectangle 8"/>
          <p:cNvSpPr/>
          <p:nvPr/>
        </p:nvSpPr>
        <p:spPr>
          <a:xfrm>
            <a:off x="508000" y="1879445"/>
            <a:ext cx="902638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Nationalism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Unification of Germany and Italy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Meiji Rule of japan and Modernization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94856-C40F-6EAB-03E6-B67DE5AF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14082" y="773723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369" y="673399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2369" y="1875134"/>
            <a:ext cx="700335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Chinese Revolution of 1911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World War 1: Cause and Effect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Paris peace Conference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1786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7D10E-684E-CB10-BF7B-FF05C408E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91633" y="673399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071" y="1430267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571108" y="2686547"/>
            <a:ext cx="101009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Industrial Revolution : Meaning and Definition</a:t>
            </a:r>
          </a:p>
          <a:p>
            <a:pPr marL="457200" indent="-457200">
              <a:buAutoNum type="arabicPeriod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Industrial Revolution : Causes</a:t>
            </a:r>
          </a:p>
          <a:p>
            <a:pPr marL="457200" indent="-457200">
              <a:buAutoNum type="arabicPeriod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Industrial Revolution : Political, Social &amp; Economic Effects </a:t>
            </a:r>
          </a:p>
          <a:p>
            <a:pPr marL="514350" indent="-514350">
              <a:buFont typeface="+mj-lt"/>
              <a:buAutoNum type="arabicPeriod"/>
            </a:pP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4550" y="1719158"/>
            <a:ext cx="4179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B96423-337C-F8DB-5635-89DB4769A3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63537" y="817414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2566" y="843964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9168" y="2140166"/>
            <a:ext cx="932095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Russian Revolution of 1917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Causes and Effect on Russian and World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New Economic policy of Lenin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C449BA-FB9A-478B-5F25-85C17306B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95693" y="817721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113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32</cp:revision>
  <dcterms:created xsi:type="dcterms:W3CDTF">2023-01-03T12:24:20Z</dcterms:created>
  <dcterms:modified xsi:type="dcterms:W3CDTF">2023-04-29T11:31:17Z</dcterms:modified>
</cp:coreProperties>
</file>