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1" r:id="rId1"/>
    <p:sldMasterId id="2147483833" r:id="rId2"/>
    <p:sldMasterId id="2147483845" r:id="rId3"/>
  </p:sldMasterIdLst>
  <p:sldIdLst>
    <p:sldId id="261" r:id="rId4"/>
    <p:sldId id="262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C9EFE-4A17-7822-FFA7-19A5E6583D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2DC40C-3999-CADD-C191-CCFF7F3280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AE37E8-0FAA-B641-7D58-1256CECDA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3C68CB-B956-A58A-4F40-760DB9157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D76A61-17FD-21A0-ADAD-409375823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47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1A503-3B31-54F3-588A-BA2E3E3AB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2C35B-0A67-D0B1-3AB8-4CAADD43CF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CEF53B-BCED-BF92-8809-4B7F82EBA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B788EF-3D7E-604C-A817-3CF4144DD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CBBBD2-71DB-3CF0-0F46-07069A2AC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318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55D005-AEC1-1BB3-AC41-1BCC37268C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270618-9ED1-2545-9F56-74E09ABB4C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EE673E-FC0C-E618-EDBB-7DE0419E3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3E76A0-D426-C4F4-E401-519CF359C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61203E-29A4-2EF6-CF05-6D98F758D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6610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57301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55143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52831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79041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30241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4084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6969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8268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4ABEA-4986-EB88-C78E-76D5ED649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D40B18-CD01-914F-42F7-89721D088D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DA321E-3098-6DCB-2F46-586A28C0C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340BEC-00F6-0EB2-2E0B-9EE1058B4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E989C5-A52D-1D37-696E-C4448493C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0883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88472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91926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16682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1418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4030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01993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3235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1442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767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673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F48F6-1EA4-7A06-11F3-8FE6BB55B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B6218F-E6E3-8087-3C56-0610E60060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1F6B3E-4F71-A1FF-96CA-7550D622E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9434F9-463C-799C-AAA3-AF51EA443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E969A4-468A-510E-8147-3C45A79BB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37987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60340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3496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98377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6909607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22572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6495701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70720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30900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349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777C7-4D7E-9885-CEEA-B28FBA50A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C8A6F2-3644-2312-B450-B2321AEF6F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A8F138-C067-F921-D9D0-7FC3BD600D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4F18AF-B0E5-F11B-5601-1CC9662FB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4C3A4C-2BE0-F6F8-4040-E2A67D929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A24D02-57A9-ED27-3909-1B47790E5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151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C79AD-9DE0-62B2-BB83-8261BFDF5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43217B-0B10-AB65-6C34-745E84F7A9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84480F-0852-2589-4CB4-D7086C33EB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BD36D4-A798-26AC-FFBD-D0C5AF89E3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CAFCFB-ABD3-B6DE-A1F1-65DE765B6B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3AF8E4-943F-62C6-0484-97466059B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8DFFB0-3C4A-5831-10D6-BE3725031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CDD484-CBBE-3D3F-4BC6-90FD6CCFC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222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746C8-856C-E163-2311-7F8E3DB71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A2CB40-264F-A1C2-7D84-67F46A2C5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45FC4F-534A-5299-49AD-50CFDDA53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CC7057-7693-DE98-8622-2695B8391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81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8EB219-0D80-C696-E258-48658F881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36B138-ABBE-6B86-CB37-801D6CAEF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5D4283-6AEA-32C2-7A59-FCB05EBF2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546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0AC2B-24D2-6D82-F80D-43136EB02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505618-9860-C050-751F-B3D6427E4F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F8BF8E-F0D4-9B47-D294-9BC01CEDCE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83D8A5-8E58-FA9C-9D0F-7D8F08C8D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99C2F2-C1B5-B79A-FC19-9651D24AC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8D2283-8B4B-69EC-16CD-9607A5F1A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007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8C1D5-CF88-5E7B-EDF5-BB0A3766F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D75D79-19E8-690E-4F7E-3E50D14651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081037-A964-BDA4-22EA-6FE9E160F5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7463BB-689C-C7E0-11D1-FF467BE53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30A350-70CA-D648-39E7-E0D380CA8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017AC4-616C-1F20-1018-93FA0015D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732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2A8BA0-0CB0-3DA4-DC05-BFCA79941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B30163-DE6E-3FDF-D6B8-CABF16C695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1AD9AA-91A8-DE15-5D63-4C299E3B5E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5DA811-5D66-A297-2BB2-04B0AE635B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96EF3C-B991-9773-C780-D05EFCC9BB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629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7758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945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  <p:sldLayoutId id="2147483857" r:id="rId12"/>
    <p:sldLayoutId id="2147483858" r:id="rId13"/>
    <p:sldLayoutId id="2147483859" r:id="rId14"/>
    <p:sldLayoutId id="2147483860" r:id="rId15"/>
    <p:sldLayoutId id="214748386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D92C3B2-4FCE-297B-356E-5861248F5F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22" y="145505"/>
            <a:ext cx="11940276" cy="671640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D051D809-F107-49A1-F702-D7FAC3DA12F6}"/>
              </a:ext>
            </a:extLst>
          </p:cNvPr>
          <p:cNvSpPr/>
          <p:nvPr/>
        </p:nvSpPr>
        <p:spPr>
          <a:xfrm>
            <a:off x="794686" y="341881"/>
            <a:ext cx="10572830" cy="70788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S.D.Arts</a:t>
            </a:r>
            <a:r>
              <a:rPr lang="en-US" sz="4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and Shah </a:t>
            </a:r>
            <a:r>
              <a:rPr lang="en-US" sz="40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B.R.Commerce</a:t>
            </a:r>
            <a:r>
              <a:rPr lang="en-US" sz="4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College, Mansa</a:t>
            </a:r>
          </a:p>
        </p:txBody>
      </p:sp>
    </p:spTree>
    <p:extLst>
      <p:ext uri="{BB962C8B-B14F-4D97-AF65-F5344CB8AC3E}">
        <p14:creationId xmlns:p14="http://schemas.microsoft.com/office/powerpoint/2010/main" val="4241729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FDE899A-5A04-3AC2-6BC2-C2698D266A2B}"/>
              </a:ext>
            </a:extLst>
          </p:cNvPr>
          <p:cNvSpPr/>
          <p:nvPr/>
        </p:nvSpPr>
        <p:spPr>
          <a:xfrm>
            <a:off x="3015071" y="2579296"/>
            <a:ext cx="5296836" cy="646331"/>
          </a:xfrm>
          <a:prstGeom prst="rect">
            <a:avLst/>
          </a:prstGeom>
          <a:solidFill>
            <a:schemeClr val="bg2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>
                <a:ln w="0"/>
                <a:solidFill>
                  <a:srgbClr val="AC0C2E"/>
                </a:solidFill>
              </a:rPr>
              <a:t>B.A. (HONS) SEMESTER 2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99F6941-58AC-FB0C-1E8F-14E8092DA6FB}"/>
              </a:ext>
            </a:extLst>
          </p:cNvPr>
          <p:cNvSpPr/>
          <p:nvPr/>
        </p:nvSpPr>
        <p:spPr>
          <a:xfrm>
            <a:off x="3650726" y="3640644"/>
            <a:ext cx="4025526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chemeClr val="accent1">
                    <a:lumMod val="50000"/>
                  </a:schemeClr>
                </a:solidFill>
              </a:rPr>
              <a:t>ELECTIVE-111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1034ED2-07F5-4B4A-639D-EC9E51A09656}"/>
              </a:ext>
            </a:extLst>
          </p:cNvPr>
          <p:cNvSpPr/>
          <p:nvPr/>
        </p:nvSpPr>
        <p:spPr>
          <a:xfrm>
            <a:off x="1590206" y="4978991"/>
            <a:ext cx="10229759" cy="400110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dirty="0">
                <a:ln w="0"/>
              </a:rPr>
              <a:t>ANCIENT INDIA : HISTORY, ARCHAEOLOGY, AND CULTURE(5</a:t>
            </a:r>
            <a:r>
              <a:rPr lang="en-US" sz="2000" baseline="30000" dirty="0">
                <a:ln w="0"/>
              </a:rPr>
              <a:t>th</a:t>
            </a:r>
            <a:r>
              <a:rPr lang="en-US" sz="2000" dirty="0">
                <a:ln w="0"/>
              </a:rPr>
              <a:t> Century B.C to 650 A.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22EAB18-23C5-BD6D-645D-1EC7C0EE9B3B}"/>
              </a:ext>
            </a:extLst>
          </p:cNvPr>
          <p:cNvSpPr/>
          <p:nvPr/>
        </p:nvSpPr>
        <p:spPr>
          <a:xfrm>
            <a:off x="2940802" y="1450693"/>
            <a:ext cx="570508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GUJARAT UNIVERSITY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CDAE233-2663-A673-AD09-89CEDDDC46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4795" y="68685"/>
            <a:ext cx="1461879" cy="141162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84E05A1-F212-A734-0DF3-6DEECBF85B5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2572" y="1717609"/>
            <a:ext cx="1461879" cy="148508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8C77482-F5A1-78D6-6AA8-A72A5E36E91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00" t="4069" r="25627"/>
          <a:stretch/>
        </p:blipFill>
        <p:spPr>
          <a:xfrm>
            <a:off x="148674" y="2002227"/>
            <a:ext cx="1441533" cy="142466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113A984-8F4A-72D9-5BE4-4B814AB9E37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02" y="73974"/>
            <a:ext cx="1461879" cy="1818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812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73542" y="963843"/>
            <a:ext cx="157607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Unit 1</a:t>
            </a:r>
            <a:endParaRPr lang="en-US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61578" y="2105561"/>
            <a:ext cx="8491876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457200" indent="-457200">
              <a:buAutoNum type="arabicPeriod"/>
            </a:pP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Chandragupta  Maurya and Bindusara</a:t>
            </a:r>
          </a:p>
          <a:p>
            <a:pPr marL="457200" indent="-457200">
              <a:buAutoNum type="arabicPeriod"/>
            </a:pPr>
            <a:r>
              <a:rPr lang="en-US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Ashoka- Political and religious Policy</a:t>
            </a:r>
          </a:p>
          <a:p>
            <a:pPr marL="457200" indent="-457200">
              <a:buAutoNum type="arabicPeriod"/>
            </a:pP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Mauryan Administration</a:t>
            </a:r>
          </a:p>
          <a:p>
            <a:pPr marL="457200" indent="-457200">
              <a:buAutoNum type="arabicPeriod"/>
            </a:pPr>
            <a:r>
              <a:rPr lang="en-US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Decline of Mauryan Empire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A3682F-12BC-4557-AFDD-C379C473EF3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00" t="4069" r="25627"/>
          <a:stretch/>
        </p:blipFill>
        <p:spPr>
          <a:xfrm>
            <a:off x="10097691" y="251512"/>
            <a:ext cx="1441533" cy="1424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197120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0622" y="609899"/>
            <a:ext cx="174278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UNIT 2</a:t>
            </a:r>
            <a:endParaRPr lang="en-US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69589" y="1676173"/>
            <a:ext cx="9163937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Indian between 2</a:t>
            </a:r>
            <a:r>
              <a:rPr lang="en-US" sz="4000" baseline="3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nd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B.C. to 3</a:t>
            </a:r>
            <a:r>
              <a:rPr lang="en-US" sz="4000" baseline="3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rd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A.D.</a:t>
            </a:r>
          </a:p>
          <a:p>
            <a:pPr marL="514350" indent="-514350">
              <a:buAutoNum type="alphaUcPeriod"/>
            </a:pP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Indo-Greek Rulers</a:t>
            </a:r>
          </a:p>
          <a:p>
            <a:pPr marL="514350" indent="-514350">
              <a:buAutoNum type="alphaUcPeriod"/>
            </a:pP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Shakas and Pahalavas</a:t>
            </a:r>
          </a:p>
          <a:p>
            <a:pPr marL="514350" indent="-514350">
              <a:buAutoNum type="alphaUcPeriod"/>
            </a:pP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Kushana Dynasty: Political, Administrative and Cultural Achievement of Kanishka</a:t>
            </a:r>
          </a:p>
        </p:txBody>
      </p:sp>
      <p:sp>
        <p:nvSpPr>
          <p:cNvPr id="4" name="Rectangle 3"/>
          <p:cNvSpPr/>
          <p:nvPr/>
        </p:nvSpPr>
        <p:spPr>
          <a:xfrm>
            <a:off x="1861786" y="1875135"/>
            <a:ext cx="18473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615596" y="1875134"/>
            <a:ext cx="23596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92FF61-863E-BFA3-2540-E841389FE73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00" t="4069" r="25627"/>
          <a:stretch/>
        </p:blipFill>
        <p:spPr>
          <a:xfrm>
            <a:off x="10097691" y="251512"/>
            <a:ext cx="1441533" cy="1424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467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80804" y="1227147"/>
            <a:ext cx="157607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Unit 3</a:t>
            </a:r>
          </a:p>
        </p:txBody>
      </p:sp>
      <p:sp>
        <p:nvSpPr>
          <p:cNvPr id="3" name="Rectangle 2"/>
          <p:cNvSpPr/>
          <p:nvPr/>
        </p:nvSpPr>
        <p:spPr>
          <a:xfrm>
            <a:off x="1528715" y="2459504"/>
            <a:ext cx="3365088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 Gupta Age </a:t>
            </a:r>
          </a:p>
          <a:p>
            <a:endParaRPr lang="en-US" sz="40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en-US" sz="40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76836" y="3336210"/>
            <a:ext cx="70801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8715" y="3293409"/>
            <a:ext cx="9981772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457200" indent="-457200">
              <a:buAutoNum type="alphaUcPeriod"/>
            </a:pP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Chandragupta I and Samudragupta</a:t>
            </a:r>
          </a:p>
          <a:p>
            <a:pPr marL="457200" indent="-457200">
              <a:buAutoNum type="alphaUcPeriod"/>
            </a:pPr>
            <a:r>
              <a:rPr lang="en-US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Chandragupta Vikramaditya and Skand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gupta</a:t>
            </a:r>
          </a:p>
          <a:p>
            <a:pPr marL="457200" indent="-457200">
              <a:buAutoNum type="alphaUcPeriod"/>
            </a:pPr>
            <a:r>
              <a:rPr lang="en-US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Huna’s Invasion and fall of the Gupta Empire.</a:t>
            </a:r>
          </a:p>
          <a:p>
            <a:pPr marL="457200" indent="-457200">
              <a:buAutoNum type="alphaUcPeriod"/>
            </a:pP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 Gupta Administration</a:t>
            </a:r>
          </a:p>
          <a:p>
            <a:pPr marL="457200" indent="-457200">
              <a:buAutoNum type="alphaUcPeriod"/>
            </a:pPr>
            <a:r>
              <a:rPr lang="en-US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Cultural development during Gupta period</a:t>
            </a:r>
          </a:p>
          <a:p>
            <a:pPr algn="ctr"/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6AED74A-E038-458A-2354-A549A53DEED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00" t="4069" r="25627"/>
          <a:stretch/>
        </p:blipFill>
        <p:spPr>
          <a:xfrm>
            <a:off x="10097691" y="251512"/>
            <a:ext cx="1441533" cy="1424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4954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6775" y="1291452"/>
            <a:ext cx="157607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Unit 4</a:t>
            </a:r>
            <a:endParaRPr lang="en-US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24811" y="2721114"/>
            <a:ext cx="392331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Post Gupta Period</a:t>
            </a:r>
          </a:p>
        </p:txBody>
      </p:sp>
      <p:sp>
        <p:nvSpPr>
          <p:cNvPr id="4" name="Rectangle 3"/>
          <p:cNvSpPr/>
          <p:nvPr/>
        </p:nvSpPr>
        <p:spPr>
          <a:xfrm>
            <a:off x="1530681" y="3429000"/>
            <a:ext cx="9371412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457200" indent="-457200">
              <a:buAutoNum type="alphaUcPeriod"/>
            </a:pP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Harshavardhana</a:t>
            </a:r>
          </a:p>
          <a:p>
            <a:pPr marL="457200" indent="-457200">
              <a:buAutoNum type="alphaUcPeriod"/>
            </a:pPr>
            <a:r>
              <a:rPr lang="en-US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Cultural Achievements of Harshavardhana</a:t>
            </a:r>
          </a:p>
          <a:p>
            <a:pPr marL="457200" indent="-457200">
              <a:buAutoNum type="alphaUcPeriod"/>
            </a:pP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Hiuen-Tsang</a:t>
            </a:r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32534A6-3BA4-7454-A7AE-EA55C75D3D5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00" t="4069" r="25627"/>
          <a:stretch/>
        </p:blipFill>
        <p:spPr>
          <a:xfrm>
            <a:off x="10097691" y="251512"/>
            <a:ext cx="1441533" cy="1424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067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3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</TotalTime>
  <Words>136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Calibri Light</vt:lpstr>
      <vt:lpstr>Gill Sans MT</vt:lpstr>
      <vt:lpstr>Trebuchet MS</vt:lpstr>
      <vt:lpstr>Wingdings 3</vt:lpstr>
      <vt:lpstr>Office Theme</vt:lpstr>
      <vt:lpstr>Gallery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shiv</dc:creator>
  <cp:lastModifiedBy>મિનેષ પટેલ</cp:lastModifiedBy>
  <cp:revision>27</cp:revision>
  <dcterms:created xsi:type="dcterms:W3CDTF">2023-01-03T12:24:20Z</dcterms:created>
  <dcterms:modified xsi:type="dcterms:W3CDTF">2023-04-29T11:21:36Z</dcterms:modified>
</cp:coreProperties>
</file>