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  <p:sldMasterId id="2147483927" r:id="rId2"/>
    <p:sldMasterId id="2147483939" r:id="rId3"/>
  </p:sldMasterIdLst>
  <p:sldIdLst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F026-64CC-F8B7-2852-FF0CE3F5F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D5FCB-305B-6CC8-51CF-8DD7E5BE6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ADBE-6F22-723B-348E-B491FBC7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41694-ED22-D463-4E57-A09AA966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CDBC-51F6-D14F-DC6D-690E991F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9F56-4A65-7BBA-85FF-4CC84284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65C69-F218-25FD-629E-396E9BB8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C4C31-171E-249B-F295-954BCC21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D1126-9FF2-85B3-C3DB-2207C5F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9FB3-ACF4-A88D-4C7B-FACF0DD9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A415D-E17A-BC32-428E-B3BCEA17A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AEB84-A0C5-78A9-98A1-D78E12B1F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4A24-F017-B71C-FF58-C5DF62FF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919F-DEAD-4CBD-D48C-C4E290D3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2A49-589B-CA16-E699-7D08368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9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76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139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3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342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881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032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70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63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940A-7E34-4360-19EA-894AA25E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15F8-0D45-FA96-2B1A-23D44DA8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39B8-F481-25F3-D71C-6AE4D842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BCC4-B1F0-50E3-291D-A0289430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A27FB-1073-088A-B17E-B80D3EA9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1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404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005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936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5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40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6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07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30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0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4AB3-029D-64DA-AAD2-94DABB1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375BB-C21F-B915-0192-139456DC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5CB8-F8E5-84D2-8F23-E2EE5315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1F37-EF22-B9AA-AE7E-44D78477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648E-FDA5-1894-532E-9648F025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370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70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16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712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253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198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344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70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A982-D1D0-6D10-1A8C-F692BF7F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A82D-386B-CCF0-1680-642FAF8C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3A8A-76AB-246C-3355-6F5D21C52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5C3E0-E769-9D3D-D931-3442081F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8B6ED-A2AD-836E-BAC1-FDCFDB95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0AE9-587D-39BD-A2BC-E61C860B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4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CEC1-A6CE-57B7-A990-41E67450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A1CA-FD14-8374-5614-2B0F2695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058ED-755C-DD5B-3A31-89A1BE63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99210-C193-4BBF-642F-1DE2D1AA6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2D9AC-371E-5BA7-907E-F84F88AE8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D8AC0-3ABB-805C-5688-CCF2D7C6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189D4-1571-14EE-9FCB-4D7B07AC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E3282-2A2C-EA25-59BB-88196654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4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3A17-BAC9-699F-93D2-768A4C89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EC59D-B6F1-2796-C607-89E7CF13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A5AC5-0058-5B3C-4CFA-DB8D241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A5BB6-78EC-C718-1227-358F227F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2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7A63-C7E2-B991-421A-8392DBE9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5B30-C8C1-33E0-567F-EBA78358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B7E0-9965-F44F-4C9D-9D8F393E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D39A-06EC-1622-DC7C-7447839B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0F09-6A8C-2D0B-B5C7-10A847A5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9767A-ACCC-9884-C30F-16B4126D7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8382-1982-652F-6D2D-474BF873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74F9C-CDFD-3F2B-5E39-FA092BC8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3051-DF8C-F85B-DC22-393B5D0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5704-71E2-B834-E19B-1DE97F7B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D7AC-A824-7830-3DC5-FD898180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98280-0FDB-6DBF-3158-15AC95B6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96FFE-E9BB-BAF7-2452-85F2FDC5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C2A5-714D-61CF-AF4F-FE19471E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84CAD-3F61-4801-DAA0-8769A976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6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4EA4C-CBE9-6CB3-89ED-6DF7EF53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C4EFF-66E6-BCC3-D127-D19AC7CFF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42DC-6F54-EF57-6049-944BF819B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522E-0FBC-185A-641E-786C595DD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7D39A-2E4A-6D9A-7508-3B784DF6D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98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8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FDB450-4AB0-1D62-8982-10305E4C1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4" y="2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2D129A-B096-608F-1C40-D722B41A0797}"/>
              </a:ext>
            </a:extLst>
          </p:cNvPr>
          <p:cNvSpPr/>
          <p:nvPr/>
        </p:nvSpPr>
        <p:spPr>
          <a:xfrm>
            <a:off x="1821364" y="341882"/>
            <a:ext cx="8492581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3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251428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A9E25F-07C1-5828-5310-8EDA5BA6F124}"/>
              </a:ext>
            </a:extLst>
          </p:cNvPr>
          <p:cNvSpPr/>
          <p:nvPr/>
        </p:nvSpPr>
        <p:spPr>
          <a:xfrm>
            <a:off x="671314" y="5043409"/>
            <a:ext cx="9893839" cy="40011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/>
              <a:t>FREEDOM STRUGGLE OF INDIA (1857-1947AD)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E646B1-1138-AECE-817D-92427CA4FEAC}"/>
              </a:ext>
            </a:extLst>
          </p:cNvPr>
          <p:cNvSpPr/>
          <p:nvPr/>
        </p:nvSpPr>
        <p:spPr>
          <a:xfrm>
            <a:off x="2308340" y="3522818"/>
            <a:ext cx="7173759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 (EC11 214)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DFAB41-BEE5-8BA1-0D9F-B4985EB0BDA7}"/>
              </a:ext>
            </a:extLst>
          </p:cNvPr>
          <p:cNvSpPr/>
          <p:nvPr/>
        </p:nvSpPr>
        <p:spPr>
          <a:xfrm>
            <a:off x="3101872" y="2002227"/>
            <a:ext cx="5032724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B.A.SEMSTER 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C65DE7-96C0-52A0-5829-FD24044610C7}"/>
              </a:ext>
            </a:extLst>
          </p:cNvPr>
          <p:cNvSpPr/>
          <p:nvPr/>
        </p:nvSpPr>
        <p:spPr>
          <a:xfrm>
            <a:off x="3042676" y="886612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230F176-2DC7-E56B-988E-91E3A86CE1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795" y="68685"/>
            <a:ext cx="1461879" cy="141162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495E85A-7367-13E0-6CA6-27119EE64E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572" y="1717609"/>
            <a:ext cx="1461879" cy="148508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0796875-5E05-AF2F-E922-4F9692F6C8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48674" y="2002227"/>
            <a:ext cx="1441533" cy="14246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950D0C5-EEAC-3E92-6941-6BAD945D5D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2" y="73974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9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3199" y="295835"/>
            <a:ext cx="14285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131" y="1594709"/>
            <a:ext cx="929773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Causes of the Rise of Nationalism in India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Upheaval of 1857: Causes and Effects.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Major Leaders of 1857.</a:t>
            </a:r>
          </a:p>
          <a:p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C9AF15-C054-5071-8F1A-DDBD587E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10313173" y="123676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816" y="1105693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9589" y="2467555"/>
            <a:ext cx="916393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/>
              <a:t>Establishment of Indian National Congress: its early political Activities and Achievements (1885-1905).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/>
              <a:t>Revolutionary Activities in India and Abroad.</a:t>
            </a:r>
          </a:p>
          <a:p>
            <a:pPr marL="514350" indent="-514350">
              <a:buFont typeface="+mj-lt"/>
              <a:buAutoNum type="alphaUcPeriod"/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1788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912EC4-F5C9-F6EE-140B-2E7FA3B031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29079" y="742241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3161" y="988054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5842" y="2084294"/>
            <a:ext cx="771480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Non Co-operation Movement of</a:t>
            </a:r>
          </a:p>
          <a:p>
            <a:r>
              <a:rPr lang="en-US" sz="4000" dirty="0"/>
              <a:t> Mahatma Gandhi (1920-22).</a:t>
            </a:r>
          </a:p>
          <a:p>
            <a:r>
              <a:rPr lang="en-US" sz="4000" dirty="0"/>
              <a:t>B. Civil Dis-obedience Movement of </a:t>
            </a:r>
          </a:p>
          <a:p>
            <a:r>
              <a:rPr lang="en-US" sz="4000" dirty="0"/>
              <a:t>Mahatma Gandhi (1930).</a:t>
            </a:r>
          </a:p>
          <a:p>
            <a:pPr marL="457200" indent="-457200">
              <a:buFont typeface="+mj-lt"/>
              <a:buAutoNum type="alphaUcPeriod"/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7" y="3336212"/>
            <a:ext cx="5790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00B146-6F9C-1F32-16A3-D6705FDB0C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29079" y="742241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390" y="2140341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</a:p>
        </p:txBody>
      </p:sp>
      <p:sp>
        <p:nvSpPr>
          <p:cNvPr id="4" name="Rectangle 3"/>
          <p:cNvSpPr/>
          <p:nvPr/>
        </p:nvSpPr>
        <p:spPr>
          <a:xfrm>
            <a:off x="901696" y="3217782"/>
            <a:ext cx="1014181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Quit India Movement (1942).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Indian national Army and the Role of Subhash</a:t>
            </a:r>
          </a:p>
          <a:p>
            <a:r>
              <a:rPr lang="en-US" sz="4000" dirty="0"/>
              <a:t> Chandra Bose in Freedom Struggle of India.</a:t>
            </a:r>
          </a:p>
          <a:p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2668CE-8ECF-BA8E-1B4A-CD79F6A31C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29079" y="742241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131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26</cp:revision>
  <dcterms:created xsi:type="dcterms:W3CDTF">2023-01-03T12:24:20Z</dcterms:created>
  <dcterms:modified xsi:type="dcterms:W3CDTF">2023-04-29T11:22:21Z</dcterms:modified>
</cp:coreProperties>
</file>