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66"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5/12/2022</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5/12/2022</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err="1" smtClean="0"/>
              <a:t>Dr.B.M</a:t>
            </a:r>
            <a:r>
              <a:rPr lang="en-US" dirty="0" smtClean="0"/>
              <a:t>. </a:t>
            </a:r>
            <a:r>
              <a:rPr lang="en-US" dirty="0" err="1" smtClean="0"/>
              <a:t>Vaghela</a:t>
            </a:r>
            <a:r>
              <a:rPr lang="en-US" dirty="0" smtClean="0"/>
              <a:t/>
            </a:r>
            <a:br>
              <a:rPr lang="en-US" dirty="0" smtClean="0"/>
            </a:br>
            <a:r>
              <a:rPr lang="en-US" dirty="0" smtClean="0"/>
              <a:t>Associate Professor</a:t>
            </a:r>
            <a:br>
              <a:rPr lang="en-US" dirty="0" smtClean="0"/>
            </a:br>
            <a:r>
              <a:rPr lang="en-US" dirty="0" smtClean="0"/>
              <a:t>S.D.Arts &amp; Shah B.R.Commerce College, </a:t>
            </a:r>
            <a:r>
              <a:rPr lang="en-US" dirty="0" smtClean="0"/>
              <a:t>Mansa</a:t>
            </a:r>
            <a:br>
              <a:rPr lang="en-US" dirty="0" smtClean="0"/>
            </a:br>
            <a:r>
              <a:rPr lang="en-US" dirty="0" smtClean="0"/>
              <a:t>Department </a:t>
            </a:r>
            <a:r>
              <a:rPr lang="en-US" smtClean="0"/>
              <a:t>of English</a:t>
            </a:r>
            <a:endParaRPr lang="en-IN" dirty="0"/>
          </a:p>
        </p:txBody>
      </p:sp>
      <p:sp>
        <p:nvSpPr>
          <p:cNvPr id="3" name="Subtitle 2"/>
          <p:cNvSpPr>
            <a:spLocks noGrp="1"/>
          </p:cNvSpPr>
          <p:nvPr>
            <p:ph type="subTitle" idx="1"/>
          </p:nvPr>
        </p:nvSpPr>
        <p:spPr/>
        <p:txBody>
          <a:bodyPr/>
          <a:lstStyle/>
          <a:p>
            <a:r>
              <a:rPr lang="en-US" dirty="0" smtClean="0"/>
              <a:t>Commercial Communication –V</a:t>
            </a:r>
          </a:p>
          <a:p>
            <a:r>
              <a:rPr lang="en-US" dirty="0" smtClean="0"/>
              <a:t>Unit No. 4 </a:t>
            </a:r>
          </a:p>
          <a:p>
            <a:r>
              <a:rPr lang="en-US" dirty="0" smtClean="0"/>
              <a:t>Close TEST </a:t>
            </a:r>
            <a:endParaRPr lang="en-IN" dirty="0"/>
          </a:p>
        </p:txBody>
      </p:sp>
    </p:spTree>
    <p:extLst>
      <p:ext uri="{BB962C8B-B14F-4D97-AF65-F5344CB8AC3E}">
        <p14:creationId xmlns:p14="http://schemas.microsoft.com/office/powerpoint/2010/main" val="2731346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1141413" y="1"/>
            <a:ext cx="9905998" cy="5791200"/>
          </a:xfrm>
        </p:spPr>
        <p:txBody>
          <a:bodyPr/>
          <a:lstStyle/>
          <a:p>
            <a:r>
              <a:rPr lang="en-US" dirty="0" smtClean="0"/>
              <a:t>Passage no.4</a:t>
            </a:r>
          </a:p>
          <a:p>
            <a:r>
              <a:rPr lang="en-US" dirty="0" smtClean="0"/>
              <a:t>Scientists in many parts of the world………..now trying to reclaim the desert lands. In Iraq with its two great rivers, everyone thinks straightway of irrigation. Actually, irrigation is not a very important means of reclaiming desert lands. In the first place, only a small part of the world’s desert land is near enough to large rivers for men to be able to use them, and in the second place, irrigation itself can be ……for the land, where a hot sun evaporates great quantities of water everyday. In fact, irrigation may change fertile land to barren land, and is indeed doing so all the time. The reason for this is simple. All river water is slightly salty. If we………………..river water ………..the land, and allow it to evaporate , we spread salt over the land too. If we go on doing this, the land becomes ……..saline that it produces nothing but palm trees and eventually not even palm tress grow there, the land………become desert.</a:t>
            </a:r>
            <a:endParaRPr lang="en-IN" dirty="0"/>
          </a:p>
        </p:txBody>
      </p:sp>
    </p:spTree>
    <p:extLst>
      <p:ext uri="{BB962C8B-B14F-4D97-AF65-F5344CB8AC3E}">
        <p14:creationId xmlns:p14="http://schemas.microsoft.com/office/powerpoint/2010/main" val="987583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356" y="-511834"/>
            <a:ext cx="9905998" cy="1905000"/>
          </a:xfrm>
        </p:spPr>
        <p:txBody>
          <a:bodyPr/>
          <a:lstStyle/>
          <a:p>
            <a:endParaRPr lang="en-IN" dirty="0"/>
          </a:p>
        </p:txBody>
      </p:sp>
      <p:sp>
        <p:nvSpPr>
          <p:cNvPr id="3" name="Content Placeholder 2"/>
          <p:cNvSpPr>
            <a:spLocks noGrp="1"/>
          </p:cNvSpPr>
          <p:nvPr>
            <p:ph idx="1"/>
          </p:nvPr>
        </p:nvSpPr>
        <p:spPr>
          <a:xfrm>
            <a:off x="552091" y="483079"/>
            <a:ext cx="10495320" cy="5308122"/>
          </a:xfrm>
        </p:spPr>
        <p:txBody>
          <a:bodyPr/>
          <a:lstStyle/>
          <a:p>
            <a:pPr marL="0" indent="0">
              <a:buNone/>
            </a:pPr>
            <a:r>
              <a:rPr lang="en-US" dirty="0" smtClean="0"/>
              <a:t>Tips for answers</a:t>
            </a:r>
          </a:p>
          <a:p>
            <a:pPr marL="0" indent="0">
              <a:buNone/>
            </a:pPr>
            <a:r>
              <a:rPr lang="en-US" dirty="0" smtClean="0"/>
              <a:t>Read the passage carefully.</a:t>
            </a:r>
          </a:p>
          <a:p>
            <a:pPr marL="0" indent="0">
              <a:buNone/>
            </a:pPr>
            <a:r>
              <a:rPr lang="en-US" dirty="0" smtClean="0"/>
              <a:t>Try to understand the blanks.</a:t>
            </a:r>
          </a:p>
          <a:p>
            <a:pPr marL="0" indent="0">
              <a:buNone/>
            </a:pPr>
            <a:r>
              <a:rPr lang="en-US" dirty="0" smtClean="0"/>
              <a:t>Think over options.</a:t>
            </a:r>
            <a:endParaRPr lang="en-IN" dirty="0"/>
          </a:p>
        </p:txBody>
      </p:sp>
    </p:spTree>
    <p:extLst>
      <p:ext uri="{BB962C8B-B14F-4D97-AF65-F5344CB8AC3E}">
        <p14:creationId xmlns:p14="http://schemas.microsoft.com/office/powerpoint/2010/main" val="2442992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options</a:t>
            </a:r>
            <a:endParaRPr lang="en-IN" dirty="0"/>
          </a:p>
        </p:txBody>
      </p:sp>
      <p:sp>
        <p:nvSpPr>
          <p:cNvPr id="3" name="Content Placeholder 2"/>
          <p:cNvSpPr>
            <a:spLocks noGrp="1"/>
          </p:cNvSpPr>
          <p:nvPr>
            <p:ph idx="1"/>
          </p:nvPr>
        </p:nvSpPr>
        <p:spPr/>
        <p:txBody>
          <a:bodyPr/>
          <a:lstStyle/>
          <a:p>
            <a:r>
              <a:rPr lang="en-US" dirty="0" err="1" smtClean="0"/>
              <a:t>Bnank</a:t>
            </a:r>
            <a:r>
              <a:rPr lang="en-US" dirty="0" smtClean="0"/>
              <a:t> 1 (a) have been (b) will be (c) are (d) would be</a:t>
            </a:r>
          </a:p>
          <a:p>
            <a:r>
              <a:rPr lang="en-US" dirty="0" smtClean="0"/>
              <a:t>Blank 2 (a) endangering (b) dangerous © danger (d) dangerous</a:t>
            </a:r>
          </a:p>
          <a:p>
            <a:r>
              <a:rPr lang="en-US" dirty="0" smtClean="0"/>
              <a:t>Blank 3 (a) spread (b) will spread (c) are spreading (d) would spread</a:t>
            </a:r>
          </a:p>
          <a:p>
            <a:r>
              <a:rPr lang="en-US" dirty="0" smtClean="0"/>
              <a:t>Blank 4 (a) on (b) over (c) upon (d) by</a:t>
            </a:r>
          </a:p>
          <a:p>
            <a:r>
              <a:rPr lang="en-US" dirty="0" smtClean="0"/>
              <a:t>Blank 5 (a) too (b) too much (c) so much (d) so</a:t>
            </a:r>
          </a:p>
          <a:p>
            <a:r>
              <a:rPr lang="en-US" dirty="0" smtClean="0"/>
              <a:t>Blanks 6 (a) will become (b) becomes (c) has become (d</a:t>
            </a:r>
            <a:r>
              <a:rPr lang="en-US" smtClean="0"/>
              <a:t>) become</a:t>
            </a:r>
            <a:endParaRPr lang="en-IN" dirty="0"/>
          </a:p>
        </p:txBody>
      </p:sp>
    </p:spTree>
    <p:extLst>
      <p:ext uri="{BB962C8B-B14F-4D97-AF65-F5344CB8AC3E}">
        <p14:creationId xmlns:p14="http://schemas.microsoft.com/office/powerpoint/2010/main" val="27760130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27</TotalTime>
  <Words>341</Words>
  <Application>Microsoft Office PowerPoint</Application>
  <PresentationFormat>Widescreen</PresentationFormat>
  <Paragraphs>17</Paragraphs>
  <Slides>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Century Gothic</vt:lpstr>
      <vt:lpstr>Mesh</vt:lpstr>
      <vt:lpstr>Dr.B.M. Vaghela Associate Professor S.D.Arts &amp; Shah B.R.Commerce College, Mansa Department of English</vt:lpstr>
      <vt:lpstr>PowerPoint Presentation</vt:lpstr>
      <vt:lpstr>PowerPoint Presentation</vt:lpstr>
      <vt:lpstr>options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Dr.B.M. Vaghela Associate Professor S.D.Arts &amp; Shah B.R.Commerce College, Mansa</dc:title>
  <dc:creator>Admin</dc:creator>
  <cp:lastModifiedBy>Admin</cp:lastModifiedBy>
  <cp:revision>4</cp:revision>
  <dcterms:created xsi:type="dcterms:W3CDTF">2022-05-10T12:31:51Z</dcterms:created>
  <dcterms:modified xsi:type="dcterms:W3CDTF">2022-05-12T15:26:17Z</dcterms:modified>
</cp:coreProperties>
</file>