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2" r:id="rId12"/>
    <p:sldId id="264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063" y="838200"/>
            <a:ext cx="7046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 Black" pitchFamily="34" charset="0"/>
              </a:rPr>
              <a:t>S.D.Arts</a:t>
            </a:r>
            <a:r>
              <a:rPr lang="en-US" sz="2800" dirty="0" smtClean="0">
                <a:latin typeface="Arial Black" pitchFamily="34" charset="0"/>
              </a:rPr>
              <a:t> And Shah B.R. Commerce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College, Mansa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895600"/>
            <a:ext cx="350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Counseling Psychology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134" y="4572000"/>
            <a:ext cx="272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Presented By</a:t>
            </a:r>
          </a:p>
          <a:p>
            <a:pPr algn="ctr"/>
            <a:r>
              <a:rPr lang="en-US" dirty="0" err="1" smtClean="0">
                <a:latin typeface="Arial Black" pitchFamily="34" charset="0"/>
              </a:rPr>
              <a:t>Dr.Sonal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N.Prajapati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Thought  of Suicide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576" y="1219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u-IN" dirty="0" smtClean="0"/>
              <a:t>. </a:t>
            </a:r>
            <a:endParaRPr lang="en-US" dirty="0"/>
          </a:p>
        </p:txBody>
      </p:sp>
      <p:pic>
        <p:nvPicPr>
          <p:cNvPr id="4" name="Picture 3" descr="7-mental-disorders-copy-1024x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panic-disorder-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izophre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What is PTSD? Post-Traumatic Stress Disorder Symptoms and Cau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ymptoms-Of-Post-Traumatic-Stress-Dis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polar Disor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-signs-of-dementia_draft2_1920x13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ptoms-Of-Phobi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586" y="1371600"/>
            <a:ext cx="29540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What is Counseling</a:t>
            </a:r>
            <a:endParaRPr lang="gu-IN" sz="2000" dirty="0" smtClean="0">
              <a:latin typeface="Arial Black" pitchFamily="34" charset="0"/>
            </a:endParaRPr>
          </a:p>
          <a:p>
            <a:pPr algn="ctr"/>
            <a:endParaRPr lang="en-US" sz="2000" dirty="0" smtClean="0">
              <a:latin typeface="Arial Black" pitchFamily="34" charset="0"/>
            </a:endParaRPr>
          </a:p>
          <a:p>
            <a:pPr algn="ctr"/>
            <a:r>
              <a:rPr lang="gu-IN" sz="2000" dirty="0" smtClean="0">
                <a:latin typeface="Arial Black" pitchFamily="34" charset="0"/>
              </a:rPr>
              <a:t>સલાહ શું છે? 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976" y="3733800"/>
            <a:ext cx="65124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gu-IN" b="1" dirty="0" smtClean="0">
              <a:latin typeface="Arial Black" pitchFamily="34" charset="0"/>
            </a:endParaRPr>
          </a:p>
          <a:p>
            <a:pPr algn="ctr"/>
            <a:endParaRPr lang="gu-IN" b="1" dirty="0" smtClean="0">
              <a:latin typeface="Arial Black" pitchFamily="34" charset="0"/>
            </a:endParaRPr>
          </a:p>
          <a:p>
            <a:pPr algn="ctr"/>
            <a:endParaRPr lang="gu-IN" b="1" dirty="0" smtClean="0">
              <a:latin typeface="Arial Black" pitchFamily="34" charset="0"/>
            </a:endParaRPr>
          </a:p>
          <a:p>
            <a:pPr algn="ctr"/>
            <a:endParaRPr lang="gu-IN" b="1" dirty="0" smtClean="0">
              <a:latin typeface="Arial Black" pitchFamily="34" charset="0"/>
            </a:endParaRPr>
          </a:p>
          <a:p>
            <a:pPr algn="ctr"/>
            <a:r>
              <a:rPr lang="en-US" b="1" dirty="0" smtClean="0">
                <a:latin typeface="Arial Black" pitchFamily="34" charset="0"/>
              </a:rPr>
              <a:t>Counseling is a face to face relationship between </a:t>
            </a:r>
          </a:p>
          <a:p>
            <a:pPr algn="ctr"/>
            <a:r>
              <a:rPr lang="en-US" b="1" dirty="0" smtClean="0">
                <a:latin typeface="Arial Black" pitchFamily="34" charset="0"/>
              </a:rPr>
              <a:t>counselor and client</a:t>
            </a:r>
            <a:endParaRPr lang="gu-IN" b="1" dirty="0" smtClean="0">
              <a:latin typeface="Arial Black" pitchFamily="34" charset="0"/>
            </a:endParaRPr>
          </a:p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gu-IN" b="1" dirty="0" smtClean="0">
                <a:latin typeface="Arial Black" pitchFamily="34" charset="0"/>
              </a:rPr>
              <a:t>સલાહએ સલાહકાર અને અસીલ વચ્ચેનો સામ-સામે નો સંબંધ છે.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3046476" y="2590800"/>
            <a:ext cx="3279648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99060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Definition </a:t>
            </a:r>
            <a:endParaRPr lang="gu-IN" dirty="0" smtClean="0"/>
          </a:p>
          <a:p>
            <a:pPr algn="ctr"/>
            <a:r>
              <a:rPr lang="gu-IN" dirty="0" smtClean="0"/>
              <a:t>વ્યાખ્યા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450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Counseling Psychology can be defined as a Professional Psychology field</a:t>
            </a:r>
          </a:p>
          <a:p>
            <a:pPr algn="ctr"/>
            <a:r>
              <a:rPr lang="en-US" dirty="0" smtClean="0"/>
              <a:t>that pays attention to the “emotional, social vocational, educational </a:t>
            </a:r>
          </a:p>
          <a:p>
            <a:pPr algn="ctr"/>
            <a:r>
              <a:rPr lang="en-US" dirty="0" smtClean="0"/>
              <a:t>health related, developmental, organization concern ”</a:t>
            </a:r>
          </a:p>
          <a:p>
            <a:pPr algn="ctr"/>
            <a:endParaRPr lang="gu-IN" dirty="0" smtClean="0"/>
          </a:p>
          <a:p>
            <a:pPr algn="ctr"/>
            <a:r>
              <a:rPr lang="gu-IN" dirty="0" smtClean="0"/>
              <a:t>સલાહ મનોવિજ્ઞાનને વ્યવસાયિક મનોવિજ્ઞાનના ક્ષેત્ર તરીકે વ્યાખ્યાયિત કરી શકાય છે.</a:t>
            </a:r>
          </a:p>
          <a:p>
            <a:pPr algn="ctr"/>
            <a:r>
              <a:rPr lang="gu-IN" dirty="0" smtClean="0"/>
              <a:t>"ભાવનાત્મક, સામાજિક, વ્યાવસાયિક, શૈક્ષણિક, આરોગ્ય સંબંધિત, વિકાસલક્ષી"  ચિંતા પર ધ્યાન આપે છે.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photo-1282812636-102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497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What Issues Does Counseling Address? </a:t>
            </a:r>
          </a:p>
          <a:p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887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Addiction and abuse of alcohol and other drugs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justment Pro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Adjustment Problems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r-Mangement-Teachniq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Anger Management </a:t>
            </a: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gu-IN" dirty="0" smtClean="0"/>
          </a:p>
        </p:txBody>
      </p:sp>
      <p:pic>
        <p:nvPicPr>
          <p:cNvPr id="3" name="Picture 2" descr="63ef0a9ec371b47e340e8260974504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-re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33400"/>
            <a:ext cx="6364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Relationship Difficulties 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132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Krishi</dc:creator>
  <cp:lastModifiedBy>acs</cp:lastModifiedBy>
  <cp:revision>21</cp:revision>
  <dcterms:created xsi:type="dcterms:W3CDTF">2006-08-16T00:00:00Z</dcterms:created>
  <dcterms:modified xsi:type="dcterms:W3CDTF">2022-12-24T04:54:36Z</dcterms:modified>
</cp:coreProperties>
</file>