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ammar &#10;Translation &#10;Method &#10;( A Traditional Approach)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dvantages: &#10;ï Translation is the easiest and shortest way &#10;of explaining meaning of words and &#10;phrases. &#10;ï Learners hav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ï Easiest for teachers to use &#10;ï Does not require teachers to speak good English &#10;or make good lesson preparations. &#10;ï On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riticism: &#10;ï limited scope of objectives &#10;ï an unnatural method &#10;ï Neglect of speaking and listening. &#10;ï Exact translat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tudies on GTM:#2 &#10;âThe Grammar-Translation Method and the Use of &#10;Translation to Facilitate Learning in ESL Classesâ by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nclusion of the Study: &#10;ï The use of translation will contribute to the &#10;use of the target language effectively. &#10;ï Le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nnovations: &#10;Time: mid-nineteenth century &#10;Factors that lead to the rejection of Grammar- &#10;Translation Method: &#10;ï Incre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anks for &#10;your &#10;attention!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utline of the Presentation: &#10;ï Introduction &#10;ï GTM in Applied Linguistics &#10;ï Principles of GTM &#10;ï Teaching through GTM &#10;ï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ammar Translation Method: &#10;ï Sometimes also known as the Classical &#10;Method, this is a traditional teaching &#10;technique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efinition: &#10;ï A method of foreign or second language &#10;teaching which makes use of translation and &#10;grammar study as the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TM in Applied Linguistics &#10;ï In applied Linguistics, the grammar &#10;translation method is a foreign language &#10;teaching me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oals of GTM: &#10;ï Ability to communicate in a language is &#10;not the goal in GTM. &#10;ï The goal is to be able to read and &#10;tr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TM Characteristics: &#10;Grammatical Rules &#10;Target Language &#10;Translation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inciple characteristics &#10;ï Grammar Translation is a way of studying &#10;a language that approaches the &#10;language first th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aching through GTM: &#10;In this method, &#10;ï students are taught in their mother tongue, with little &#10;active use of the targ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DREAM COMPUTER</dc:creator>
  <cp:lastModifiedBy>DREAM-PC</cp:lastModifiedBy>
  <cp:revision>6</cp:revision>
  <dcterms:created xsi:type="dcterms:W3CDTF">2006-08-16T00:00:00Z</dcterms:created>
  <dcterms:modified xsi:type="dcterms:W3CDTF">2019-11-13T14:35:41Z</dcterms:modified>
</cp:coreProperties>
</file>