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B.A.Sem</a:t>
            </a:r>
            <a:r>
              <a:rPr lang="en-US" dirty="0" smtClean="0">
                <a:solidFill>
                  <a:srgbClr val="FF0000"/>
                </a:solidFill>
              </a:rPr>
              <a:t> – 1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paper Core 102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hi-IN" dirty="0" smtClean="0">
                <a:solidFill>
                  <a:srgbClr val="FF0000"/>
                </a:solidFill>
              </a:rPr>
              <a:t>आधुनिक हिन्दी कहानी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696200" cy="3505200"/>
          </a:xfrm>
        </p:spPr>
        <p:txBody>
          <a:bodyPr>
            <a:normAutofit/>
          </a:bodyPr>
          <a:lstStyle/>
          <a:p>
            <a:pPr algn="ctr"/>
            <a:r>
              <a:rPr lang="hi-IN" sz="2200" b="1" dirty="0" smtClean="0">
                <a:solidFill>
                  <a:srgbClr val="002060"/>
                </a:solidFill>
              </a:rPr>
              <a:t>यूनिट १ और  २   </a:t>
            </a:r>
            <a:endParaRPr lang="hi-IN" sz="26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200" b="1" dirty="0" smtClean="0">
                <a:solidFill>
                  <a:srgbClr val="002060"/>
                </a:solidFill>
              </a:rPr>
              <a:t>-हिन्दी कहानी का उद्दभव एवं विकास  </a:t>
            </a:r>
            <a:r>
              <a:rPr lang="hi-IN" sz="18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किशोरीलाल गोस्वामी का जीवन एवं व्यक्तित्व और कृतित्व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“इन्दुमती” कहानी की कथावस्तु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इन्दुमती” कहानी का मूल्याकन 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इन्दुमती” कहानी में प्रमुख पात्र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‘उसने कहा था “ कहानी का मूल्याकन </a:t>
            </a: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लहनासिंह का पात्र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“बड़े भाई साहब “ और प्रेमचन्द्र तथा आज की शिक्षण पध्धति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आकाश ड्रीप कहानी का मूल्याकन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B.A.Sem</a:t>
            </a:r>
            <a:r>
              <a:rPr lang="en-US" dirty="0" smtClean="0">
                <a:solidFill>
                  <a:schemeClr val="accent2"/>
                </a:solidFill>
              </a:rPr>
              <a:t> – 1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paper Core 102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hi-IN" dirty="0" smtClean="0">
                <a:solidFill>
                  <a:schemeClr val="accent2"/>
                </a:solidFill>
              </a:rPr>
              <a:t>आधुनिक हिन्दी कहानी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9624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यूनिट १ और २ 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उसने कहा था “ कहानी का मूल्याकन 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लहनासिंह का पात्र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“बड़े भाई साहब “ और प्रेमचन्द्र तथा आज की शिक्षण पध्धति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आकाश ड्रीप कहानी का मूल्याकन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चंपा का पात्र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/>
            </a:r>
            <a:br>
              <a:rPr lang="hi-IN" dirty="0" smtClean="0"/>
            </a:br>
            <a:r>
              <a:rPr lang="en-US" dirty="0" err="1" smtClean="0">
                <a:solidFill>
                  <a:schemeClr val="accent2"/>
                </a:solidFill>
              </a:rPr>
              <a:t>B.A.Sem</a:t>
            </a:r>
            <a:r>
              <a:rPr lang="en-US" dirty="0" smtClean="0">
                <a:solidFill>
                  <a:schemeClr val="accent2"/>
                </a:solidFill>
              </a:rPr>
              <a:t> – 1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paper Core 102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hi-IN" dirty="0" smtClean="0">
                <a:solidFill>
                  <a:schemeClr val="accent2"/>
                </a:solidFill>
              </a:rPr>
              <a:t>आधुनिक हिन्दी कहानी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18416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i-IN" dirty="0" smtClean="0">
                <a:solidFill>
                  <a:srgbClr val="0070C0"/>
                </a:solidFill>
              </a:rPr>
              <a:t>यूनिट ३</a:t>
            </a:r>
            <a:r>
              <a:rPr lang="hi-IN" dirty="0" smtClean="0"/>
              <a:t> </a:t>
            </a:r>
          </a:p>
          <a:p>
            <a:pPr algn="l"/>
            <a:r>
              <a:rPr lang="hi-IN" dirty="0"/>
              <a:t> </a:t>
            </a:r>
            <a:r>
              <a:rPr lang="hi-IN" dirty="0" smtClean="0"/>
              <a:t>मोहन राकेश का जीवन व्यक्तित्व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“मलबे का मालिक </a:t>
            </a:r>
            <a:r>
              <a:rPr lang="hi-IN" dirty="0" smtClean="0"/>
              <a:t> “ कहानी का मूल्याकन 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गनिमिया की अपने पुत्र और देश के प्रति भाव </a:t>
            </a:r>
            <a:endParaRPr lang="hi-IN" dirty="0" smtClean="0"/>
          </a:p>
          <a:p>
            <a:pPr marL="342900" indent="-342900" algn="l">
              <a:buFontTx/>
              <a:buChar char="-"/>
            </a:pPr>
            <a:r>
              <a:rPr lang="hi-IN" dirty="0" smtClean="0"/>
              <a:t> अघेय और उनकी कहानी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 नारंगियाँ कहानी की कथावस्तु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हरसू और परसु का चरित्र </a:t>
            </a:r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B.A.Sem</a:t>
            </a:r>
            <a:r>
              <a:rPr lang="en-US" dirty="0" smtClean="0">
                <a:solidFill>
                  <a:srgbClr val="FF0000"/>
                </a:solidFill>
              </a:rPr>
              <a:t> – 1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paper Core 102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hi-IN" dirty="0" smtClean="0">
                <a:solidFill>
                  <a:srgbClr val="FF0000"/>
                </a:solidFill>
              </a:rPr>
              <a:t>आधुनिक हिन्दी कहानी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696200" cy="3505200"/>
          </a:xfrm>
        </p:spPr>
        <p:txBody>
          <a:bodyPr>
            <a:normAutofit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       </a:t>
            </a:r>
            <a:r>
              <a:rPr lang="hi-IN" sz="2800" b="1" dirty="0" smtClean="0">
                <a:solidFill>
                  <a:srgbClr val="002060"/>
                </a:solidFill>
              </a:rPr>
              <a:t>यूनिट ४   </a:t>
            </a:r>
            <a:endParaRPr lang="hi-IN" b="1" dirty="0" smtClean="0">
              <a:solidFill>
                <a:srgbClr val="002060"/>
              </a:solidFill>
            </a:endParaRPr>
          </a:p>
          <a:p>
            <a:pPr algn="l"/>
            <a:r>
              <a:rPr lang="hi-IN" sz="2400" dirty="0" smtClean="0"/>
              <a:t> नासिरा शर्मा और उनकी कहानी : सरहद के उस पार </a:t>
            </a:r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सरहद के उस पार कहानी में निरुपित भाईचारे की भावना </a:t>
            </a:r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रेहान का पात्र </a:t>
            </a:r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- भूख कहानी और त्रिपाठी</a:t>
            </a:r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- भूख कहानी में काली की वेदना </a:t>
            </a:r>
          </a:p>
          <a:p>
            <a:pPr algn="l"/>
            <a:r>
              <a:rPr lang="hi-IN" sz="2400" dirty="0" smtClean="0"/>
              <a:t> </a:t>
            </a:r>
            <a:endParaRPr lang="hi-IN" sz="2400" dirty="0" smtClean="0"/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</TotalTime>
  <Words>191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B.A.Sem – 1 paper Core 102 आधुनिक हिन्दी कहानी </vt:lpstr>
      <vt:lpstr>B.A.Sem – 1 paper Core 102 आधुनिक हिन्दी कहानी </vt:lpstr>
      <vt:lpstr> B.A.Sem – 1 paper Core 102 आधुनिक हिन्दी कहानी </vt:lpstr>
      <vt:lpstr>B.A.Sem – 1 paper Core 102 आधुनिक हिन्दी कहानी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6</cp:revision>
  <dcterms:created xsi:type="dcterms:W3CDTF">2023-04-29T09:12:23Z</dcterms:created>
  <dcterms:modified xsi:type="dcterms:W3CDTF">2023-04-29T09:10:38Z</dcterms:modified>
</cp:coreProperties>
</file>