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B.A.Sem</a:t>
            </a:r>
            <a:r>
              <a:rPr lang="en-US" dirty="0" smtClean="0">
                <a:solidFill>
                  <a:srgbClr val="FF0000"/>
                </a:solidFill>
              </a:rPr>
              <a:t> – II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paper Core 112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i-IN" dirty="0" smtClean="0">
                <a:solidFill>
                  <a:srgbClr val="FF0000"/>
                </a:solidFill>
              </a:rPr>
              <a:t>आधुनिक हिन्दी उपन्यास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ctr"/>
            <a:r>
              <a:rPr lang="hi-IN" sz="2600" b="1" dirty="0" smtClean="0">
                <a:solidFill>
                  <a:srgbClr val="002060"/>
                </a:solidFill>
              </a:rPr>
              <a:t>   </a:t>
            </a:r>
            <a:r>
              <a:rPr lang="hi-IN" sz="2800" b="1" dirty="0" smtClean="0">
                <a:solidFill>
                  <a:srgbClr val="002060"/>
                </a:solidFill>
              </a:rPr>
              <a:t>निर्मला : मुंशी प्रेमचंद </a:t>
            </a:r>
          </a:p>
          <a:p>
            <a:pPr algn="ctr"/>
            <a:r>
              <a:rPr lang="hi-IN" sz="2800" b="1" dirty="0" smtClean="0">
                <a:solidFill>
                  <a:srgbClr val="002060"/>
                </a:solidFill>
              </a:rPr>
              <a:t>यूनिट I &amp; II</a:t>
            </a: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-हिन्दी उपन्यास का उद्दभव एवं विकास  </a:t>
            </a:r>
            <a:r>
              <a:rPr lang="hi-IN" sz="15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प्रेमचंद का जीवन एवं व्यक्तित्व  </a:t>
            </a: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प्रेमचंद का प्रमुख साहित्य और  निर्मला </a:t>
            </a: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निर्मला उपन्यास की कथावस्तु </a:t>
            </a: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chemeClr val="tx1"/>
                </a:solidFill>
              </a:rPr>
              <a:t> </a:t>
            </a:r>
            <a:r>
              <a:rPr lang="hi-IN" sz="2400" dirty="0" smtClean="0">
                <a:solidFill>
                  <a:schemeClr val="tx1"/>
                </a:solidFill>
              </a:rPr>
              <a:t>निर्मला उपन्यास  के  प्रमुख पात्र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B.A.Sem</a:t>
            </a:r>
            <a:r>
              <a:rPr lang="en-US" dirty="0" smtClean="0">
                <a:solidFill>
                  <a:schemeClr val="accent2"/>
                </a:solidFill>
              </a:rPr>
              <a:t> – </a:t>
            </a:r>
            <a:r>
              <a:rPr lang="hi-IN" dirty="0" smtClean="0">
                <a:solidFill>
                  <a:schemeClr val="accent2"/>
                </a:solidFill>
              </a:rPr>
              <a:t>ii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paper Core 1</a:t>
            </a:r>
            <a:r>
              <a:rPr lang="hi-IN" dirty="0">
                <a:solidFill>
                  <a:schemeClr val="accent2"/>
                </a:solidFill>
              </a:rPr>
              <a:t>12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hi-IN" dirty="0" smtClean="0">
                <a:solidFill>
                  <a:schemeClr val="accent2"/>
                </a:solidFill>
              </a:rPr>
              <a:t>आधुनिक हिन्दी उपन्यास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962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002060"/>
                </a:solidFill>
              </a:rPr>
              <a:t>यूनिट : ३  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निर्मला की चारित्रिक विशेषताएँ  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तोताराम चरित्र चित्रण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“मंसाराम की मानसिक वेदना 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निर्मला उपन्यास के संवाद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en-US" dirty="0" err="1" smtClean="0">
                <a:solidFill>
                  <a:schemeClr val="accent2"/>
                </a:solidFill>
              </a:rPr>
              <a:t>B.A.Sem</a:t>
            </a:r>
            <a:r>
              <a:rPr lang="en-US" dirty="0" smtClean="0">
                <a:solidFill>
                  <a:schemeClr val="accent2"/>
                </a:solidFill>
              </a:rPr>
              <a:t> – </a:t>
            </a:r>
            <a:r>
              <a:rPr lang="hi-IN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1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paper Core 1</a:t>
            </a:r>
            <a:r>
              <a:rPr lang="hi-IN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hi-IN" dirty="0" smtClean="0">
                <a:solidFill>
                  <a:schemeClr val="accent2"/>
                </a:solidFill>
              </a:rPr>
              <a:t>आधुनिक हिन्दी उपन्यास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184161"/>
          </a:xfrm>
        </p:spPr>
        <p:txBody>
          <a:bodyPr>
            <a:normAutofit/>
          </a:bodyPr>
          <a:lstStyle/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यूनिट ४ </a:t>
            </a:r>
          </a:p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hi-IN" dirty="0"/>
              <a:t>  </a:t>
            </a:r>
            <a:r>
              <a:rPr lang="hi-IN" dirty="0" smtClean="0"/>
              <a:t> निर्मला उपन्यास में सामजिक समस्याएँ  </a:t>
            </a:r>
          </a:p>
          <a:p>
            <a:pPr marL="342900" indent="-342900" algn="l">
              <a:buFontTx/>
              <a:buChar char="-"/>
            </a:pPr>
            <a:r>
              <a:rPr lang="hi-IN" dirty="0"/>
              <a:t> </a:t>
            </a:r>
            <a:r>
              <a:rPr lang="hi-IN" dirty="0" smtClean="0"/>
              <a:t>निर्मला उपन्यास का उद्देश्य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 डॉ.सिन्हा की आत्महत्या का प्रसंग </a:t>
            </a:r>
          </a:p>
          <a:p>
            <a:pPr marL="342900" indent="-342900" algn="l">
              <a:buFontTx/>
              <a:buChar char="-"/>
            </a:pPr>
            <a:r>
              <a:rPr lang="hi-IN" dirty="0" smtClean="0"/>
              <a:t> निर्मला उपन्यास की प्रासंगिकता </a:t>
            </a: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B.A.Sem</a:t>
            </a:r>
            <a:r>
              <a:rPr lang="en-US" dirty="0" smtClean="0">
                <a:solidFill>
                  <a:srgbClr val="FF0000"/>
                </a:solidFill>
              </a:rPr>
              <a:t> – 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paper Core 102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i-IN" dirty="0" smtClean="0">
                <a:solidFill>
                  <a:srgbClr val="FF0000"/>
                </a:solidFill>
              </a:rPr>
              <a:t>आधुनिक </a:t>
            </a:r>
            <a:r>
              <a:rPr lang="hi-IN" dirty="0" smtClean="0">
                <a:solidFill>
                  <a:srgbClr val="FF0000"/>
                </a:solidFill>
              </a:rPr>
              <a:t>हिन्दी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i-IN" smtClean="0">
                <a:solidFill>
                  <a:srgbClr val="FF0000"/>
                </a:solidFill>
              </a:rPr>
              <a:t>उपन्यास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यूनिट : I से IV  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</a:t>
            </a:r>
            <a:r>
              <a:rPr lang="hi-IN" sz="2400" dirty="0"/>
              <a:t> </a:t>
            </a:r>
            <a:r>
              <a:rPr lang="hi-IN" sz="2400" dirty="0" smtClean="0"/>
              <a:t>निर्मला उपन्यास का मूल्याकन  </a:t>
            </a:r>
          </a:p>
          <a:p>
            <a:pPr algn="l"/>
            <a:r>
              <a:rPr lang="hi-IN" sz="2400" dirty="0"/>
              <a:t>  </a:t>
            </a:r>
            <a:r>
              <a:rPr lang="hi-IN" sz="2400" dirty="0" smtClean="0"/>
              <a:t>प्रेमचंद की भाषा </a:t>
            </a:r>
          </a:p>
          <a:p>
            <a:pPr algn="l"/>
            <a:r>
              <a:rPr lang="hi-IN" sz="2400" dirty="0" smtClean="0"/>
              <a:t> </a:t>
            </a:r>
            <a:r>
              <a:rPr lang="hi-IN" sz="2400" dirty="0"/>
              <a:t> </a:t>
            </a:r>
            <a:r>
              <a:rPr lang="hi-IN" sz="2400" dirty="0" smtClean="0"/>
              <a:t>निर्मला उपन्यास  अनेक कहानियां की एक कहानी है : </a:t>
            </a:r>
          </a:p>
          <a:p>
            <a:pPr algn="l"/>
            <a:r>
              <a:rPr lang="hi-IN" sz="2400"/>
              <a:t> </a:t>
            </a:r>
            <a:r>
              <a:rPr lang="hi-IN" sz="2400" smtClean="0"/>
              <a:t> दहेज़ प्रथा : एक दूषण  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</TotalTime>
  <Words>127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 II paper Core 112 आधुनिक हिन्दी उपन्यास  </vt:lpstr>
      <vt:lpstr>B.A.Sem – ii paper Core 112 आधुनिक हिन्दी उपन्यास  </vt:lpstr>
      <vt:lpstr> B.A.Sem – 11 paper Core 112 आधुनिक हिन्दी उपन्यास  </vt:lpstr>
      <vt:lpstr>B.A.Sem – 1 paper Core 102 आधुनिक हिन्दी उपन्यास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10</cp:revision>
  <dcterms:created xsi:type="dcterms:W3CDTF">2023-04-29T09:12:23Z</dcterms:created>
  <dcterms:modified xsi:type="dcterms:W3CDTF">2023-05-01T06:19:49Z</dcterms:modified>
</cp:coreProperties>
</file>