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7526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B.A.Sem</a:t>
            </a:r>
            <a:r>
              <a:rPr lang="en-US" sz="3600" dirty="0" smtClean="0">
                <a:solidFill>
                  <a:srgbClr val="FF0000"/>
                </a:solidFill>
              </a:rPr>
              <a:t> –</a:t>
            </a:r>
            <a:r>
              <a:rPr lang="en-US" sz="3600" dirty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paper Core </a:t>
            </a:r>
            <a:r>
              <a:rPr lang="en-US" sz="3600" dirty="0" smtClean="0">
                <a:solidFill>
                  <a:srgbClr val="FF0000"/>
                </a:solidFill>
              </a:rPr>
              <a:t>304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प्रयोजनमूलक हिन्दी  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962400"/>
          </a:xfrm>
        </p:spPr>
        <p:txBody>
          <a:bodyPr>
            <a:normAutofit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: </a:t>
            </a:r>
            <a:r>
              <a:rPr lang="hi-IN" sz="2400" b="1" dirty="0" smtClean="0">
                <a:solidFill>
                  <a:srgbClr val="002060"/>
                </a:solidFill>
              </a:rPr>
              <a:t>प्रयोजनमूलक हिन्दी की आवधारण :  </a:t>
            </a: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  <a:endParaRPr lang="hi-IN" sz="2000" b="1" dirty="0" smtClean="0">
              <a:solidFill>
                <a:srgbClr val="00206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की आवश्यकता और स्वरूप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की विशेषताएँ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प्रयोजनमूलक हिन्दी की प्रवुत्तियाँ और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उपयोगिता </a:t>
            </a:r>
            <a:endParaRPr lang="hi-IN" sz="2000" dirty="0" smtClean="0">
              <a:solidFill>
                <a:schemeClr val="tx1"/>
              </a:solidFill>
            </a:endParaRPr>
          </a:p>
          <a:p>
            <a:pPr algn="l"/>
            <a:r>
              <a:rPr lang="hi-IN" sz="2000" dirty="0" smtClean="0">
                <a:solidFill>
                  <a:schemeClr val="tx1"/>
                </a:solidFill>
              </a:rPr>
              <a:t>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B.A.Sem</a:t>
            </a:r>
            <a:r>
              <a:rPr lang="en-US" sz="3600" dirty="0">
                <a:solidFill>
                  <a:srgbClr val="FF0000"/>
                </a:solidFill>
              </a:rPr>
              <a:t> –V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paper Core </a:t>
            </a:r>
            <a:r>
              <a:rPr lang="en-US" sz="3600" dirty="0" smtClean="0">
                <a:solidFill>
                  <a:srgbClr val="FF0000"/>
                </a:solidFill>
              </a:rPr>
              <a:t>30</a:t>
            </a:r>
            <a:r>
              <a:rPr lang="hi-IN" sz="3600" dirty="0" smtClean="0">
                <a:solidFill>
                  <a:srgbClr val="FF0000"/>
                </a:solidFill>
              </a:rPr>
              <a:t>4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प्रयोजनमूलक हिन्दी 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यूनिट </a:t>
            </a:r>
            <a:r>
              <a:rPr lang="hi-IN" sz="2800" dirty="0">
                <a:solidFill>
                  <a:srgbClr val="0070C0"/>
                </a:solidFill>
              </a:rPr>
              <a:t>:</a:t>
            </a:r>
            <a:r>
              <a:rPr lang="hi-IN" sz="2800" dirty="0" smtClean="0">
                <a:solidFill>
                  <a:srgbClr val="0070C0"/>
                </a:solidFill>
              </a:rPr>
              <a:t> २</a:t>
            </a:r>
          </a:p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प्रयोजनमूलक हिन्दी और राजभाषा   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राजभाषा का स्वरूप और उसका महत्व   </a:t>
            </a:r>
            <a:endParaRPr lang="hi-IN" sz="2000" dirty="0" smtClean="0"/>
          </a:p>
          <a:p>
            <a:pPr algn="l"/>
            <a:r>
              <a:rPr lang="hi-IN" sz="2000" dirty="0" smtClean="0"/>
              <a:t>-  राजभाषा हिन्दी की संवैधानिक स्थति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राजभाषा हिन्दी का कार्यन्वय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राजभाषा हिन्दी उपयोगिता </a:t>
            </a:r>
            <a:endParaRPr lang="hi-IN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–V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</a:t>
            </a:r>
            <a:r>
              <a:rPr lang="en-US" sz="3200" dirty="0" smtClean="0">
                <a:solidFill>
                  <a:srgbClr val="FF0000"/>
                </a:solidFill>
              </a:rPr>
              <a:t>30</a:t>
            </a:r>
            <a:r>
              <a:rPr lang="hi-IN" sz="3200" dirty="0">
                <a:solidFill>
                  <a:srgbClr val="FF0000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प्रयोजनमूलक हिन्दी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43434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यूनिट ३</a:t>
            </a:r>
          </a:p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  प्रशासनिक हिन्दी </a:t>
            </a:r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</a:t>
            </a:r>
            <a:r>
              <a:rPr lang="hi-IN" dirty="0" smtClean="0"/>
              <a:t>- </a:t>
            </a:r>
            <a:r>
              <a:rPr lang="hi-IN" dirty="0" smtClean="0"/>
              <a:t>प्रशासनिक हिन्दी की प्रकृति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मुहावरा और उसकी शब्दावली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प्रशासनिक पत्राचार और उसके प्रकार  </a:t>
            </a:r>
            <a:endParaRPr lang="hi-IN" sz="22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–V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</a:t>
            </a:r>
            <a:r>
              <a:rPr lang="en-US" sz="3200" dirty="0" smtClean="0">
                <a:solidFill>
                  <a:srgbClr val="FF0000"/>
                </a:solidFill>
              </a:rPr>
              <a:t>30</a:t>
            </a:r>
            <a:r>
              <a:rPr lang="hi-IN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प्रयोजनमूलक हिन्दी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४ </a:t>
            </a:r>
          </a:p>
          <a:p>
            <a:pPr algn="l"/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      </a:t>
            </a:r>
            <a:r>
              <a:rPr lang="hi-IN" sz="2800" b="1" dirty="0" smtClean="0">
                <a:solidFill>
                  <a:srgbClr val="002060"/>
                </a:solidFill>
              </a:rPr>
              <a:t>राजभाषा हिन्दी का व्यवहारिक प्रयोग  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- </a:t>
            </a:r>
            <a:r>
              <a:rPr lang="hi-IN" sz="2400" dirty="0" smtClean="0"/>
              <a:t>औपचारिक पत्रों 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</a:t>
            </a:r>
            <a:r>
              <a:rPr lang="hi-IN" sz="2400" dirty="0" smtClean="0"/>
              <a:t>अनौपचारिक पत्रों 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</a:t>
            </a:r>
            <a:r>
              <a:rPr lang="hi-IN" sz="2400" dirty="0" smtClean="0"/>
              <a:t>आवेदन और प्रतिवेदन </a:t>
            </a:r>
          </a:p>
          <a:p>
            <a:pPr algn="l"/>
            <a:r>
              <a:rPr lang="hi-IN" sz="2400" smtClean="0"/>
              <a:t> - संक्षेपण, टिप्पण,प्रारूपण 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</TotalTime>
  <Words>118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  paper Core 304 प्रयोजनमूलक हिन्दी    </vt:lpstr>
      <vt:lpstr>B.A.Sem –V  paper Core 304 प्रयोजनमूलक हिन्दी    </vt:lpstr>
      <vt:lpstr>B.A.Sem –V  paper Core 304 प्रयोजनमूलक हिन्दी   </vt:lpstr>
      <vt:lpstr>B.A.Sem –V  paper Core 306 प्रयोजनमूलक हिन्दी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17</cp:revision>
  <dcterms:created xsi:type="dcterms:W3CDTF">2023-04-29T09:12:23Z</dcterms:created>
  <dcterms:modified xsi:type="dcterms:W3CDTF">2023-04-29T15:23:27Z</dcterms:modified>
</cp:coreProperties>
</file>