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9" r:id="rId2"/>
    <p:sldId id="290" r:id="rId3"/>
    <p:sldId id="287" r:id="rId4"/>
    <p:sldId id="286" r:id="rId5"/>
    <p:sldId id="262" r:id="rId6"/>
    <p:sldId id="263" r:id="rId7"/>
    <p:sldId id="264" r:id="rId8"/>
    <p:sldId id="265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61" r:id="rId29"/>
    <p:sldId id="260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0" d="100"/>
          <a:sy n="90" d="100"/>
        </p:scale>
        <p:origin x="-816" y="4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7/5/2022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PARTS OF SPEECH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pPr>
              <a:defRPr/>
            </a:pPr>
            <a:r>
              <a:rPr lang="en-US" dirty="0" smtClean="0">
                <a:solidFill>
                  <a:srgbClr val="92D050"/>
                </a:solidFill>
              </a:rPr>
              <a:t>Dr. A.K. Patel,</a:t>
            </a:r>
          </a:p>
          <a:p>
            <a:pPr>
              <a:defRPr/>
            </a:pPr>
            <a:r>
              <a:rPr lang="en-US" dirty="0" smtClean="0">
                <a:solidFill>
                  <a:srgbClr val="92D050"/>
                </a:solidFill>
              </a:rPr>
              <a:t>Associate Professor, Department English, S.D. Arts &amp; Shah B.R. Commerce College, Mansa</a:t>
            </a:r>
            <a:endParaRPr lang="en-IN" dirty="0" smtClean="0">
              <a:solidFill>
                <a:srgbClr val="92D050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Alveolar Ridge&#10;-hard ridge behind&#10;upper front teeth. It is&#10;between the roof of&#10;the mouth and the&#10;upper teeth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 descr="Alveolar Ridge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524000"/>
            <a:ext cx="754380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ard Palate&#10;-also known as the roof&#10;of the mouth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Hard Palate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 descr="Velum&#10;The soft palate is&#10;movable, consisting of&#10;muscle fibers sheathed in&#10;mucous membrane. It is&#10;responsible for closing o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Velum(soft palate)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1371600"/>
            <a:ext cx="777240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 descr="Uvula&#10;-the loose hanging end of&#10;the soft palate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7620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Uvula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Glottis&#10;- it assist in forming the&#10;buzzing sounds ( g , ng ,j )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Glotti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Organs&#10;of&#10;Speech&#10;Lips&#10;Teeth&#10;Tongue&#10;Alveolar&#10;Ridge&#10;Hard&#10;Palate&#10;Velum&#10;Uvula&#10;Glotti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683895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Acoustic Phonetics&#10;-Is a subfield&#10;of phonetics which deals&#10;with acoustic aspects&#10;of speech sounds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95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Auditory Phonetics&#10;ïIs a subfield of&#10;phonetics concerned&#10;with the hearing of&#10;speech sounds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6866" name="Picture 2" descr="Phonetic&#10;Transcription&#10;-It is the visual&#10;representation of&#10;speech sounds. The most&#10;common type of&#10;phonetic transcription&#10;u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9144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90" name="Picture 2" descr="IPA Vowel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144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IPA Diphtong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609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38" name="Picture 2" descr="IPA Consonant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âÎ¸Ã¦Åk ju: !!!â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Phonetics powerpoint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0668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Organs&#10;of&#10;Speech&#10;Lips&#10;Teeth&#10;Tongue&#10;Alveolar&#10;Ridge&#10;Hard&#10;Palate&#10;Velum&#10;Uvula&#10;Glotti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5575" y="-2185988"/>
            <a:ext cx="10117676" cy="75961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Phonetics&#10;-from the greek&#10;word phone meaning&#10;sound or voice&#10;-branch of linguistic&#10;that comprises the study&#10;oof the sounds 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838200"/>
            <a:ext cx="6858000" cy="5410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Articulatory phonetics&#10;-the study of the&#10;production of speech by the&#10;organs of speech by the&#10;speaker.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228600"/>
            <a:ext cx="7315200" cy="6019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Organs&#10;of&#10;Speech&#10;Lips&#10;Teeth&#10;Tongue&#10;Alveolar&#10;Ridge&#10;Hard&#10;Palate&#10;Velum&#10;Uvula&#10;Glotti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7800" y="685800"/>
            <a:ext cx="6838950" cy="56388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 descr="Lips&#10;The upper lip and lower lip help&#10;to produce bilabial sounds&#10;/p, b, m/. If they are held&#10;together, the sounds produced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8382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Lips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9600" y="381000"/>
            <a:ext cx="7467600" cy="5791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Teeth&#10;The tip of the tongue helps to&#10;produce /t, d, z, etc/. The&#10;blade of the tongue helps to&#10;produce /tâ«, dï, â«, etc/. Th...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990600"/>
            <a:ext cx="60769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Teeth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990600"/>
            <a:ext cx="6858000" cy="5334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Tongue&#10; 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143000"/>
            <a:ext cx="7067550" cy="4562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36</TotalTime>
  <Words>26</Words>
  <Application>Microsoft Office PowerPoint</Application>
  <PresentationFormat>On-screen Show (4:3)</PresentationFormat>
  <Paragraphs>3</Paragraphs>
  <Slides>29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0" baseType="lpstr">
      <vt:lpstr>Office Theme</vt:lpstr>
      <vt:lpstr>PARTS OF SPEECH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DREAM-PC</dc:creator>
  <cp:lastModifiedBy>RAM</cp:lastModifiedBy>
  <cp:revision>7</cp:revision>
  <dcterms:created xsi:type="dcterms:W3CDTF">2006-08-16T00:00:00Z</dcterms:created>
  <dcterms:modified xsi:type="dcterms:W3CDTF">2022-07-05T02:47:55Z</dcterms:modified>
</cp:coreProperties>
</file>