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35" autoAdjust="0"/>
    <p:restoredTop sz="98894" autoAdjust="0"/>
  </p:normalViewPr>
  <p:slideViewPr>
    <p:cSldViewPr>
      <p:cViewPr varScale="1">
        <p:scale>
          <a:sx n="53" d="100"/>
          <a:sy n="53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0FDEF-38DD-45B4-8052-DFBE0872BAF9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A0726-9442-4B29-8A50-0041E4074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0726-9442-4B29-8A50-0041E40745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0726-9442-4B29-8A50-0041E40745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ED7162-CD47-40CC-8E65-F39E71217D3E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6721E3-76CD-454A-8A57-48000D38A1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962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gu-IN" sz="3600" dirty="0" smtClean="0"/>
              <a:t>પડતર હિસાબી પદ્ધતિ -૧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(cost account -1)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U.G.BCOM </a:t>
            </a:r>
            <a:r>
              <a:rPr lang="en-US" sz="3600" dirty="0" smtClean="0"/>
              <a:t>SEM-3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mansa</a:t>
            </a:r>
            <a:r>
              <a:rPr lang="en-US" sz="3600" dirty="0" smtClean="0"/>
              <a:t> college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28800"/>
            <a:ext cx="7162229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2029"/>
            <a:ext cx="7314629" cy="5485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6858000" cy="5143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14600"/>
            <a:ext cx="6172200" cy="1524000"/>
          </a:xfrm>
        </p:spPr>
        <p:txBody>
          <a:bodyPr/>
          <a:lstStyle/>
          <a:p>
            <a:r>
              <a:rPr lang="gu-IN" dirty="0" smtClean="0"/>
              <a:t>પડતર ના હિસાબો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772400" cy="627888"/>
          </a:xfrm>
        </p:spPr>
        <p:txBody>
          <a:bodyPr>
            <a:normAutofit/>
          </a:bodyPr>
          <a:lstStyle/>
          <a:p>
            <a:r>
              <a:rPr lang="gu-IN" sz="3600" dirty="0" smtClean="0"/>
              <a:t>પડતર હિસાબી પદ્ધતિની વ્યાખ્યા</a:t>
            </a:r>
            <a:r>
              <a:rPr lang="en-US" sz="3600" dirty="0" smtClean="0"/>
              <a:t> :-</a:t>
            </a:r>
            <a:r>
              <a:rPr lang="gu-IN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086600" cy="3154363"/>
          </a:xfrm>
        </p:spPr>
        <p:txBody>
          <a:bodyPr/>
          <a:lstStyle/>
          <a:p>
            <a:r>
              <a:rPr lang="gu-IN" dirty="0" smtClean="0"/>
              <a:t>પડતરના હિસાબોં એ એક એવી હિસાબી પદ્ધતિ છે કે જે દ્વારા યોગ્ય ચોકસાઈથી ઉત્પાદન માલ કે સેવાના દરેક એકમની કુલ પડતર શોધી કાઢવામાં આવેછે અને પડતરનું યોગ્ય પૃથ્થકરણ દર્શાવાય છે.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u-IN" dirty="0" smtClean="0"/>
              <a:t>પડતર હિસાબી પદ્ધતિના ફાયદા</a:t>
            </a:r>
            <a:r>
              <a:rPr lang="en-US" dirty="0" smtClean="0"/>
              <a:t>:-</a:t>
            </a:r>
            <a:r>
              <a:rPr lang="gu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gu-IN" dirty="0" smtClean="0"/>
              <a:t>૧.માલસામાન અંકુશ માટે ઉપયોગી </a:t>
            </a:r>
          </a:p>
          <a:p>
            <a:pPr>
              <a:buNone/>
            </a:pPr>
            <a:r>
              <a:rPr lang="gu-IN" dirty="0" smtClean="0"/>
              <a:t>૨.એકમદીઠ પડતર નક્કી કરવા ઉપયોગી </a:t>
            </a:r>
          </a:p>
          <a:p>
            <a:pPr>
              <a:buNone/>
            </a:pPr>
            <a:r>
              <a:rPr lang="gu-IN" dirty="0" smtClean="0"/>
              <a:t>૩.વેચાણ કિંમત નક્કી કરવા ઉપયોગી </a:t>
            </a:r>
          </a:p>
          <a:p>
            <a:pPr>
              <a:buNone/>
            </a:pPr>
            <a:r>
              <a:rPr lang="gu-IN" dirty="0" smtClean="0"/>
              <a:t>૪.બિન નફાકારક પ્રવૃતિ જાણવા માટે </a:t>
            </a:r>
          </a:p>
          <a:p>
            <a:pPr>
              <a:buNone/>
            </a:pPr>
            <a:r>
              <a:rPr lang="gu-IN" dirty="0" smtClean="0"/>
              <a:t>૫.નફા કે ખોટના કારણો જાણવા માટે</a:t>
            </a:r>
          </a:p>
          <a:p>
            <a:pPr>
              <a:buNone/>
            </a:pPr>
            <a:r>
              <a:rPr lang="gu-IN" dirty="0" smtClean="0"/>
              <a:t>૬.બગાડની માહિતી મેળવવવા માટે</a:t>
            </a:r>
          </a:p>
          <a:p>
            <a:pPr>
              <a:buNone/>
            </a:pPr>
            <a:r>
              <a:rPr lang="gu-IN" dirty="0" smtClean="0"/>
              <a:t>૭.સરખામણી માટે</a:t>
            </a:r>
          </a:p>
          <a:p>
            <a:pPr>
              <a:buNone/>
            </a:pPr>
            <a:r>
              <a:rPr lang="gu-IN" dirty="0" smtClean="0"/>
              <a:t>૮.નવી સંશોધનની પ્રેરણા </a:t>
            </a:r>
          </a:p>
          <a:p>
            <a:pPr>
              <a:buNone/>
            </a:pPr>
            <a:r>
              <a:rPr lang="gu-IN" dirty="0" smtClean="0"/>
              <a:t>૯.મંદીમાં કિંમત ઘટાડા માટે </a:t>
            </a:r>
          </a:p>
          <a:p>
            <a:pPr>
              <a:buNone/>
            </a:pPr>
            <a:r>
              <a:rPr lang="gu-IN" dirty="0" smtClean="0"/>
              <a:t>૧૦.નિર્ણય લેતા ગણતરી કરવાની ટેવ </a:t>
            </a:r>
          </a:p>
          <a:p>
            <a:pPr>
              <a:buNone/>
            </a:pPr>
            <a:r>
              <a:rPr lang="gu-IN" dirty="0" smtClean="0"/>
              <a:t>૧૧.નિર્ણય લેવામાં મદદ </a:t>
            </a:r>
          </a:p>
          <a:p>
            <a:pPr>
              <a:buNone/>
            </a:pPr>
            <a:r>
              <a:rPr lang="gu-IN" dirty="0" smtClean="0"/>
              <a:t>૧૨.સંચાલકો માટે ઉપયોગી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u-IN" dirty="0" smtClean="0"/>
              <a:t>પડતર હિસાબી પદ્ધતિની મર્યાદાઓ</a:t>
            </a:r>
            <a:r>
              <a:rPr lang="en-US" dirty="0" smtClean="0"/>
              <a:t>:</a:t>
            </a:r>
            <a:r>
              <a:rPr lang="gu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68880"/>
            <a:ext cx="8382000" cy="3322320"/>
          </a:xfrm>
        </p:spPr>
        <p:txBody>
          <a:bodyPr/>
          <a:lstStyle/>
          <a:p>
            <a:pPr>
              <a:buNone/>
            </a:pPr>
            <a:r>
              <a:rPr lang="gu-IN" dirty="0" smtClean="0"/>
              <a:t>૧.બિન જરૂરી</a:t>
            </a:r>
          </a:p>
          <a:p>
            <a:pPr>
              <a:buNone/>
            </a:pPr>
            <a:r>
              <a:rPr lang="gu-IN" dirty="0" smtClean="0"/>
              <a:t>૨.ખર્ચાળ </a:t>
            </a:r>
          </a:p>
          <a:p>
            <a:pPr>
              <a:buNone/>
            </a:pPr>
            <a:r>
              <a:rPr lang="gu-IN" dirty="0" smtClean="0"/>
              <a:t>૩.ગૂંચવાડા ભરેલી </a:t>
            </a:r>
          </a:p>
          <a:p>
            <a:pPr>
              <a:buNone/>
            </a:pPr>
            <a:r>
              <a:rPr lang="gu-IN" dirty="0" smtClean="0"/>
              <a:t>૪.ઈજારયુક્ત ઉધોગો માટે બિનજરૂરી </a:t>
            </a:r>
          </a:p>
          <a:p>
            <a:pPr>
              <a:buNone/>
            </a:pPr>
            <a:r>
              <a:rPr lang="gu-IN" dirty="0" smtClean="0"/>
              <a:t>૫.ખોટા નિર્ણયો માટે પ્રતિકૂળ અસર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386683"/>
            <a:ext cx="6583891" cy="49379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295401"/>
            <a:ext cx="6705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00580"/>
            <a:ext cx="7543228" cy="5657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429"/>
            <a:ext cx="7619429" cy="5714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115</Words>
  <Application>Microsoft Office PowerPoint</Application>
  <PresentationFormat>On-screen Show (4:3)</PresentationFormat>
  <Paragraphs>30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પડતર હિસાબી પદ્ધતિ -૧  (cost account -1)   U.G.BCOM SEM-3  mansa college </vt:lpstr>
      <vt:lpstr>પડતર ના હિસાબો </vt:lpstr>
      <vt:lpstr>પડતર હિસાબી પદ્ધતિની વ્યાખ્યા :- </vt:lpstr>
      <vt:lpstr>પડતર હિસાબી પદ્ધતિના ફાયદા:- </vt:lpstr>
      <vt:lpstr>પડતર હિસાબી પદ્ધતિની મર્યાદાઓ: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પડતર હિસાબી પદ્ધતિ -૧ </dc:title>
  <dc:creator>SHREE</dc:creator>
  <cp:lastModifiedBy>mansa collage</cp:lastModifiedBy>
  <cp:revision>15</cp:revision>
  <dcterms:created xsi:type="dcterms:W3CDTF">2015-10-18T04:52:16Z</dcterms:created>
  <dcterms:modified xsi:type="dcterms:W3CDTF">2022-05-02T11:00:53Z</dcterms:modified>
</cp:coreProperties>
</file>