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04D5A-D9AC-4515-9C09-7CEAB0E52E48}" type="datetimeFigureOut">
              <a:rPr lang="en-US" smtClean="0"/>
              <a:pPr/>
              <a:t>03-Oct-15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A7C797-1E1C-43BE-8CAD-1CA648BD4C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143000"/>
            <a:ext cx="7772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gu-IN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માનવ સંસાધન સંચાલન -૧ 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971800"/>
            <a:ext cx="6460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U.G B.COM SEM- 1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743200"/>
            <a:ext cx="652614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gu-IN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માનવ સંસાધન વિકાસ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772400" cy="1828800"/>
          </a:xfrm>
        </p:spPr>
        <p:txBody>
          <a:bodyPr>
            <a:normAutofit fontScale="85000" lnSpcReduction="20000"/>
          </a:bodyPr>
          <a:lstStyle/>
          <a:p>
            <a:pPr algn="l"/>
            <a:endParaRPr lang="gu-IN" dirty="0" smtClean="0"/>
          </a:p>
          <a:p>
            <a:pPr algn="l">
              <a:lnSpc>
                <a:spcPct val="120000"/>
              </a:lnSpc>
            </a:pPr>
            <a:r>
              <a:rPr lang="en-US" dirty="0" smtClean="0"/>
              <a:t>		</a:t>
            </a:r>
            <a:r>
              <a:rPr lang="gu-IN" dirty="0" smtClean="0"/>
              <a:t>“</a:t>
            </a:r>
            <a:r>
              <a:rPr lang="gu-IN" dirty="0" smtClean="0"/>
              <a:t>માનવ સંસાધન વિકાસ એટલે એવા શિક્ષણના અનુભવો કે જે ચોક્કસ સમય માટે ગોઠવવામાં આવ્યા હોય અને તેની રચના વર્તણૂકમાં પરિવર્તનની શક્યતા લાવવા અંગે કરવામાં આવી હોય 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057400"/>
            <a:ext cx="46482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gu-I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માનવ  સંસાધન  વિકાસનો અર્થ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205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gu-IN" sz="2800" dirty="0" smtClean="0"/>
              <a:t> </a:t>
            </a:r>
          </a:p>
          <a:p>
            <a:pPr>
              <a:buNone/>
            </a:pPr>
            <a:r>
              <a:rPr lang="gu-IN" sz="2800" dirty="0" smtClean="0"/>
              <a:t>       </a:t>
            </a:r>
            <a:endParaRPr lang="gu-IN" sz="2800" dirty="0" smtClean="0"/>
          </a:p>
          <a:p>
            <a:pPr>
              <a:buNone/>
            </a:pPr>
            <a:r>
              <a:rPr lang="gu-IN" sz="2800" dirty="0" smtClean="0"/>
              <a:t>શ્રી લિયોનાર્ડ નેલડર ના મતે:-</a:t>
            </a:r>
          </a:p>
          <a:p>
            <a:pPr>
              <a:buNone/>
            </a:pPr>
            <a:r>
              <a:rPr lang="gu-IN" sz="2800" dirty="0" smtClean="0"/>
              <a:t>                        </a:t>
            </a:r>
            <a:r>
              <a:rPr lang="gu-IN" sz="2000" dirty="0" smtClean="0"/>
              <a:t>“માનવ સંસાધન વિકાસ એટલે એવા શિક્ષણના અનુભવો ક જે ચોક્કસ સમય મતે ગોઠવવામાં આવ્યા હોય અને તેની રચના વર્તણૂકમાં પરિવર્તનની શક્યતા લાવવા અંગે કરવામાં આવી હોય.”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685800" y="2133600"/>
            <a:ext cx="25146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gu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વ્યાખ્યા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gu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gu-I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માનવ સંસાધન વિકાસના લક્ષણો:-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gu-IN" sz="2000" dirty="0" smtClean="0"/>
              <a:t> (૧) વ્યવસ્થિત અને આયોજિત અભિગમ:</a:t>
            </a:r>
          </a:p>
          <a:p>
            <a:r>
              <a:rPr lang="gu-IN" sz="2000" dirty="0" smtClean="0"/>
              <a:t> (૨) માનવ સંસાધન વિકાસ સતત પ્રક્રિયા:</a:t>
            </a:r>
          </a:p>
          <a:p>
            <a:r>
              <a:rPr lang="gu-IN" sz="2000" dirty="0" smtClean="0"/>
              <a:t> (૩) તમામ ક્ક્ષાએ વિકાસ:</a:t>
            </a:r>
          </a:p>
          <a:p>
            <a:r>
              <a:rPr lang="gu-IN" sz="2000" dirty="0" smtClean="0"/>
              <a:t> (૪) બહુવિધ વિષયોનું સંયોજન:</a:t>
            </a:r>
          </a:p>
          <a:p>
            <a:r>
              <a:rPr lang="gu-IN" sz="2000" dirty="0" smtClean="0"/>
              <a:t> (૫) ટેકનીકો અને પ્રક્રિયાઓનો સમાવેશ:</a:t>
            </a:r>
          </a:p>
          <a:p>
            <a:r>
              <a:rPr lang="gu-IN" sz="2000" dirty="0" smtClean="0"/>
              <a:t> (૬) તમામ ઉદ્યોગો માટે:</a:t>
            </a:r>
          </a:p>
          <a:p>
            <a:r>
              <a:rPr lang="gu-IN" sz="2000" dirty="0" smtClean="0"/>
              <a:t> (૭) બે હેતુ:</a:t>
            </a:r>
          </a:p>
          <a:p>
            <a:r>
              <a:rPr lang="gu-IN" sz="2000" dirty="0" smtClean="0"/>
              <a:t> (૮) માનવ સંસાધન સંચાલનનો ભાગ:</a:t>
            </a:r>
          </a:p>
          <a:p>
            <a:r>
              <a:rPr lang="gu-IN" sz="2000" dirty="0" smtClean="0"/>
              <a:t> (૯) સમાપન: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gu-I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માનવ સંસાધન વિકાસના કાર્યો: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gu-IN" sz="2000" dirty="0" smtClean="0"/>
              <a:t>(૧) કામગીરી મૂલ્યાંકન:</a:t>
            </a:r>
          </a:p>
          <a:p>
            <a:r>
              <a:rPr lang="gu-IN" sz="2000" dirty="0" smtClean="0"/>
              <a:t>(૨) કર્મચારી તાલીમ:</a:t>
            </a:r>
          </a:p>
          <a:p>
            <a:r>
              <a:rPr lang="gu-IN" sz="2000" dirty="0" smtClean="0"/>
              <a:t>(૩) અધિકારી વિકાસ:</a:t>
            </a:r>
          </a:p>
          <a:p>
            <a:r>
              <a:rPr lang="gu-IN" sz="2000" dirty="0" smtClean="0"/>
              <a:t>(૪) કારકિર્દી આયોજન અને વિકાસ:</a:t>
            </a:r>
          </a:p>
          <a:p>
            <a:r>
              <a:rPr lang="gu-IN" sz="2000" dirty="0" smtClean="0"/>
              <a:t>(૫) ક્રમાનુસાર આયોજન અને વિકાસ:</a:t>
            </a:r>
          </a:p>
          <a:p>
            <a:r>
              <a:rPr lang="gu-IN" sz="2000" dirty="0" smtClean="0"/>
              <a:t>(૬) વ્યવસ્થાતંત્રનુ પરિવર્તન અને વ્યવસ્થાતંત્રનો વિકાસ:</a:t>
            </a:r>
          </a:p>
          <a:p>
            <a:r>
              <a:rPr lang="gu-IN" sz="2000" dirty="0" smtClean="0"/>
              <a:t>(૭) સામાજિક અને ધાર્મિક સંગઠનોમાં સંડોવણી:</a:t>
            </a:r>
          </a:p>
          <a:p>
            <a:r>
              <a:rPr lang="gu-IN" sz="2000" dirty="0" smtClean="0"/>
              <a:t>(૮) ગુણવત્તા વર્તુળોમાં સંડોવણી:</a:t>
            </a:r>
          </a:p>
          <a:p>
            <a:r>
              <a:rPr lang="gu-IN" sz="2000" dirty="0" smtClean="0"/>
              <a:t>(૯) કર્મચારીઓની સંચાલનમાં ભાગીદારીની સંડોવણી:</a:t>
            </a:r>
          </a:p>
          <a:p>
            <a:r>
              <a:rPr lang="gu-IN" sz="2000" dirty="0" smtClean="0"/>
              <a:t>(૧૦) સમાપન: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212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માનવ સંસાધન વિકાસના લક્ષણો:-</vt:lpstr>
      <vt:lpstr>માનવ સંસાધન વિકાસના કાર્યો: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માનવ  સંસાધન  સંચાલન – ૧   [U.G.B.COM-SEM-1 ]</dc:title>
  <dc:creator>acs</dc:creator>
  <cp:lastModifiedBy>pc</cp:lastModifiedBy>
  <cp:revision>15</cp:revision>
  <dcterms:created xsi:type="dcterms:W3CDTF">2015-10-16T12:52:06Z</dcterms:created>
  <dcterms:modified xsi:type="dcterms:W3CDTF">2015-10-03T05:04:20Z</dcterms:modified>
</cp:coreProperties>
</file>