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0BA8F-E477-4CA2-84A8-6C25BC3FB3BF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EAF9C-70B6-4733-B976-FB45DFAA1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EAF9C-70B6-4733-B976-FB45DFAA18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085613-123A-4F8D-A30D-0B01CE69A632}" type="datetimeFigureOut">
              <a:rPr lang="en-US" smtClean="0"/>
              <a:pPr/>
              <a:t>27-Oct-15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48CAF-1465-4946-8EE1-D64F682378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048000"/>
            <a:ext cx="4572000" cy="14173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gu-IN" dirty="0" smtClean="0"/>
              <a:t>         (મેનેજમેન્ટ એકાઉન્ટ -૧)</a:t>
            </a:r>
          </a:p>
          <a:p>
            <a:pPr algn="ctr">
              <a:buNone/>
            </a:pPr>
            <a:r>
              <a:rPr lang="gu-IN" dirty="0"/>
              <a:t> </a:t>
            </a:r>
            <a:r>
              <a:rPr lang="gu-IN" dirty="0" smtClean="0"/>
              <a:t>        </a:t>
            </a:r>
            <a:endParaRPr lang="en-US" dirty="0" smtClean="0"/>
          </a:p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U.G.BCOM SEM-5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990600"/>
            <a:ext cx="66400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gu-I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ઉચ્ચતર નામાંપદ્ધતિ અને ઓડીટીંગ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gu-IN" dirty="0" smtClean="0"/>
              <a:t>અંદાજપત્ર અને અંદાજપત્ર દ્વારા અંકુશ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828800"/>
            <a:ext cx="7467600" cy="914400"/>
          </a:xfrm>
        </p:spPr>
        <p:txBody>
          <a:bodyPr/>
          <a:lstStyle/>
          <a:p>
            <a:r>
              <a:rPr lang="gu-IN" dirty="0" smtClean="0"/>
              <a:t>બજેટરી અંકુશની વ્યાખ્યા:-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429000"/>
            <a:ext cx="6705600" cy="1524000"/>
          </a:xfrm>
        </p:spPr>
        <p:txBody>
          <a:bodyPr/>
          <a:lstStyle/>
          <a:p>
            <a:pPr>
              <a:buNone/>
            </a:pPr>
            <a:r>
              <a:rPr lang="gu-IN" dirty="0" smtClean="0"/>
              <a:t>        “ પ્રવૃત્તિઓના અંકુશ માટેના સાધન તરીકે બજેટનો ઉપયોગ કરવો તેનું નામ જ બજેટરી અંકુશ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બજેટરી અંકુશના ફાયદા:-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gu-IN" dirty="0" smtClean="0"/>
              <a:t> ૧.આયોજન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૨.સંકલન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૩.અંકુશ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૪.વિકેન્દ્રીકરણ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૫.કાર્યક્ષમતામાં સુધારો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૬.સહકાર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૭.માહિતીસંચાર કાર્યક્ષમ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૮.સાધનોનો ઈસ્ટ ઉપયોગ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૯.ઉંચો જુસ્સો અને ઉત્પાદકતા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૧૦.અપવાદ દ્વારા સંચાલન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૧૧.બેંક લોનમાં સરળતા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૧૨.ગણતરી પૂર્વક કામ કરવાની ટેવ </a:t>
            </a:r>
          </a:p>
          <a:p>
            <a:pPr marL="514350" indent="-514350">
              <a:buNone/>
            </a:pPr>
            <a:r>
              <a:rPr lang="gu-IN" dirty="0"/>
              <a:t> </a:t>
            </a:r>
            <a:r>
              <a:rPr lang="gu-IN" dirty="0" smtClean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u-IN" dirty="0" smtClean="0"/>
              <a:t>બજેટરી અંકુશની મર્યાદાઓ:-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gu-IN" dirty="0" smtClean="0"/>
              <a:t> ૧.સફળતાનો આધાર અંદાજો પર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૨.પરિવર્તન શીલતાનો અભાવ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૩.સફળતાનો આધાર સહકાર પર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૪.બજેટ ફક્ત સાધન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૫.ખર્ચાળ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૬.લાંબેગાળે સફળતા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૭.ઊંચા લક્ષાંકોથી નિરાશા </a:t>
            </a:r>
          </a:p>
          <a:p>
            <a:pPr>
              <a:buNone/>
            </a:pPr>
            <a:r>
              <a:rPr lang="gu-IN" dirty="0"/>
              <a:t> </a:t>
            </a:r>
            <a:r>
              <a:rPr lang="gu-IN" dirty="0" smtClean="0"/>
              <a:t>૮.મૂલ્યાંકન વ્યવસ્થાની ખામી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120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અંદાજપત્ર અને અંદાજપત્ર દ્વારા અંકુશ </vt:lpstr>
      <vt:lpstr>બજેટરી અંકુશની વ્યાખ્યા:- </vt:lpstr>
      <vt:lpstr>બજેટરી અંકુશના ફાયદા:- </vt:lpstr>
      <vt:lpstr>બજેટરી અંકુશની મર્યાદાઓ:-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pc</cp:lastModifiedBy>
  <cp:revision>10</cp:revision>
  <dcterms:created xsi:type="dcterms:W3CDTF">2015-10-26T12:32:16Z</dcterms:created>
  <dcterms:modified xsi:type="dcterms:W3CDTF">2015-10-27T06:11:32Z</dcterms:modified>
</cp:coreProperties>
</file>