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Indian English Drama: An </a:t>
            </a:r>
            <a:r>
              <a:rPr lang="en-US" b="1" dirty="0" smtClean="0"/>
              <a:t>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5745163"/>
          </a:xfrm>
        </p:spPr>
        <p:txBody>
          <a:bodyPr>
            <a:normAutofit/>
          </a:bodyPr>
          <a:lstStyle/>
          <a:p>
            <a:r>
              <a:rPr lang="en-US" dirty="0" smtClean="0"/>
              <a:t>Another </a:t>
            </a:r>
            <a:r>
              <a:rPr lang="en-US" dirty="0" smtClean="0"/>
              <a:t>dramatic voice on the Indian literary scene that </a:t>
            </a:r>
            <a:r>
              <a:rPr lang="en-US" dirty="0" smtClean="0"/>
              <a:t>demands attention is that of T.P. </a:t>
            </a:r>
            <a:r>
              <a:rPr lang="en-US" dirty="0" err="1" smtClean="0"/>
              <a:t>Kailasam</a:t>
            </a:r>
            <a:r>
              <a:rPr lang="en-US" dirty="0" smtClean="0"/>
              <a:t>. He wrote both in English and Kannada. </a:t>
            </a:r>
            <a:endParaRPr lang="en-US" dirty="0" smtClean="0"/>
          </a:p>
          <a:p>
            <a:r>
              <a:rPr lang="en-US" dirty="0" smtClean="0"/>
              <a:t>Though </a:t>
            </a:r>
            <a:r>
              <a:rPr lang="en-US" dirty="0" err="1" smtClean="0"/>
              <a:t>Kailasam</a:t>
            </a:r>
            <a:r>
              <a:rPr lang="en-US" dirty="0" smtClean="0"/>
              <a:t> is regarded as the father of modern Kannada drama, his genius finds its full expression in his English plays such as The </a:t>
            </a:r>
            <a:r>
              <a:rPr lang="en-US" b="1" i="1" u="sng" dirty="0" smtClean="0"/>
              <a:t>Burden</a:t>
            </a:r>
            <a:r>
              <a:rPr lang="en-US" dirty="0" smtClean="0"/>
              <a:t> (1933), </a:t>
            </a:r>
            <a:r>
              <a:rPr lang="en-US" b="1" u="sng" dirty="0" err="1" smtClean="0"/>
              <a:t>Fulfilment</a:t>
            </a:r>
            <a:r>
              <a:rPr lang="en-US" b="1" u="sng" dirty="0" smtClean="0"/>
              <a:t> </a:t>
            </a:r>
            <a:r>
              <a:rPr lang="en-US" dirty="0" smtClean="0"/>
              <a:t>(1933), </a:t>
            </a:r>
            <a:r>
              <a:rPr lang="en-US" b="1" i="1" u="sng" dirty="0" smtClean="0"/>
              <a:t>The Purpose</a:t>
            </a:r>
            <a:r>
              <a:rPr lang="en-US" dirty="0" smtClean="0"/>
              <a:t> (1944), </a:t>
            </a:r>
            <a:r>
              <a:rPr lang="en-US" b="1" i="1" u="sng" dirty="0" err="1" smtClean="0"/>
              <a:t>Karna</a:t>
            </a:r>
            <a:r>
              <a:rPr lang="en-US" dirty="0" smtClean="0"/>
              <a:t> (</a:t>
            </a:r>
            <a:r>
              <a:rPr lang="en-US" dirty="0" smtClean="0"/>
              <a:t>1964)and</a:t>
            </a:r>
            <a:r>
              <a:rPr lang="en-US" dirty="0" smtClean="0"/>
              <a:t> </a:t>
            </a:r>
            <a:r>
              <a:rPr lang="en-US" b="1" i="1" u="sng" dirty="0" err="1" smtClean="0"/>
              <a:t>Keechaka</a:t>
            </a:r>
            <a:r>
              <a:rPr lang="en-US" dirty="0" smtClean="0"/>
              <a:t>(1949)</a:t>
            </a:r>
            <a:endParaRPr lang="en-US" dirty="0" smtClean="0"/>
          </a:p>
          <a:p>
            <a:r>
              <a:rPr lang="en-US" dirty="0" err="1" smtClean="0"/>
              <a:t>Bharati</a:t>
            </a:r>
            <a:r>
              <a:rPr lang="en-US" dirty="0" smtClean="0"/>
              <a:t> Sarabhai is the modern woman playwright during the colonial era of Indian English drama. She has written two plays </a:t>
            </a:r>
            <a:r>
              <a:rPr lang="en-US" b="1" i="1" u="sng" dirty="0" smtClean="0"/>
              <a:t>The Well of the People</a:t>
            </a:r>
            <a:r>
              <a:rPr lang="en-US" dirty="0" smtClean="0"/>
              <a:t> (1943) and </a:t>
            </a:r>
            <a:r>
              <a:rPr lang="en-US" b="1" i="1" u="sng" dirty="0" smtClean="0"/>
              <a:t>Two Women</a:t>
            </a:r>
            <a:r>
              <a:rPr lang="en-US" dirty="0" smtClean="0"/>
              <a:t> with some considerable measure of success.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J.M. Lobo </a:t>
            </a:r>
            <a:r>
              <a:rPr lang="en-US" dirty="0" err="1" smtClean="0"/>
              <a:t>Prabhu</a:t>
            </a:r>
            <a:r>
              <a:rPr lang="en-US" dirty="0" smtClean="0"/>
              <a:t> is the last great name in pre-Independence Indian English drama.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has written over a dozen plays but only </a:t>
            </a:r>
            <a:r>
              <a:rPr lang="en-US" b="1" i="1" u="sng" dirty="0" smtClean="0"/>
              <a:t>Mother of New India</a:t>
            </a:r>
            <a:r>
              <a:rPr lang="en-US" dirty="0" smtClean="0"/>
              <a:t>: A Play of India Village in three Acts (1944) and </a:t>
            </a:r>
            <a:r>
              <a:rPr lang="en-US" b="1" i="1" u="sng" dirty="0" smtClean="0"/>
              <a:t>Death Abdicates</a:t>
            </a:r>
            <a:r>
              <a:rPr lang="en-US" dirty="0" smtClean="0"/>
              <a:t> (1945) appear before Independence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use of blank verse is flawless and the last play compels us to remind of </a:t>
            </a:r>
            <a:r>
              <a:rPr lang="en-US" dirty="0" err="1" smtClean="0"/>
              <a:t>T.S.Eliot</a:t>
            </a:r>
            <a:r>
              <a:rPr lang="en-US" dirty="0" smtClean="0"/>
              <a:t>’ s </a:t>
            </a:r>
            <a:r>
              <a:rPr lang="en-US" b="1" i="1" u="sng" dirty="0" smtClean="0"/>
              <a:t>Murder In The Cathedral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smtClean="0"/>
              <a:t>verse plays of the period include </a:t>
            </a:r>
            <a:r>
              <a:rPr lang="en-US" dirty="0" err="1" smtClean="0"/>
              <a:t>P.A.Krishnaswami’s</a:t>
            </a:r>
            <a:r>
              <a:rPr lang="en-US" dirty="0" smtClean="0"/>
              <a:t> </a:t>
            </a:r>
            <a:r>
              <a:rPr lang="en-US" b="1" i="1" u="sng" dirty="0" smtClean="0"/>
              <a:t>The Flute of Krishna </a:t>
            </a:r>
            <a:r>
              <a:rPr lang="en-US" dirty="0" smtClean="0"/>
              <a:t>(1950) </a:t>
            </a:r>
            <a:r>
              <a:rPr lang="en-US" dirty="0" err="1" smtClean="0"/>
              <a:t>M.Krishnamurti’s</a:t>
            </a:r>
            <a:r>
              <a:rPr lang="en-US" dirty="0" smtClean="0"/>
              <a:t> </a:t>
            </a:r>
            <a:r>
              <a:rPr lang="en-US" b="1" i="1" u="sng" dirty="0" smtClean="0"/>
              <a:t>The Cloth Of Gold</a:t>
            </a:r>
            <a:r>
              <a:rPr lang="en-US" dirty="0" smtClean="0"/>
              <a:t> (1951). </a:t>
            </a:r>
            <a:r>
              <a:rPr lang="en-US" dirty="0" err="1" smtClean="0"/>
              <a:t>S.D.Rawoot’s</a:t>
            </a:r>
            <a:r>
              <a:rPr lang="en-US" dirty="0" smtClean="0"/>
              <a:t> </a:t>
            </a:r>
            <a:r>
              <a:rPr lang="en-US" b="1" i="1" u="sng" dirty="0" smtClean="0"/>
              <a:t>Immortal Song</a:t>
            </a:r>
            <a:r>
              <a:rPr lang="en-US" dirty="0" smtClean="0"/>
              <a:t>. </a:t>
            </a:r>
            <a:r>
              <a:rPr lang="en-US" b="1" i="1" u="sng" dirty="0" err="1" smtClean="0"/>
              <a:t>Karm</a:t>
            </a:r>
            <a:r>
              <a:rPr lang="en-US" b="1" i="1" u="sng" dirty="0" smtClean="0"/>
              <a:t> and The Killers</a:t>
            </a:r>
            <a:r>
              <a:rPr lang="en-US" dirty="0" smtClean="0"/>
              <a:t> (1959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Satya</a:t>
            </a:r>
            <a:r>
              <a:rPr lang="en-US" dirty="0" smtClean="0"/>
              <a:t> </a:t>
            </a:r>
            <a:r>
              <a:rPr lang="en-US" dirty="0" smtClean="0"/>
              <a:t>Dev </a:t>
            </a:r>
            <a:r>
              <a:rPr lang="en-US" dirty="0" err="1" smtClean="0"/>
              <a:t>Jaggi’s</a:t>
            </a:r>
            <a:r>
              <a:rPr lang="en-US" dirty="0" smtClean="0"/>
              <a:t> </a:t>
            </a:r>
            <a:r>
              <a:rPr lang="en-US" b="1" i="1" u="sng" dirty="0" smtClean="0"/>
              <a:t>The Point Of Light</a:t>
            </a:r>
            <a:r>
              <a:rPr lang="en-US" dirty="0" smtClean="0"/>
              <a:t> (1967) </a:t>
            </a:r>
            <a:r>
              <a:rPr lang="en-US" dirty="0" err="1" smtClean="0"/>
              <a:t>Pritish</a:t>
            </a:r>
            <a:r>
              <a:rPr lang="en-US" dirty="0" smtClean="0"/>
              <a:t> </a:t>
            </a:r>
            <a:r>
              <a:rPr lang="en-US" dirty="0" err="1" smtClean="0"/>
              <a:t>Nandy’s</a:t>
            </a:r>
            <a:r>
              <a:rPr lang="en-US" dirty="0" smtClean="0"/>
              <a:t> </a:t>
            </a:r>
            <a:r>
              <a:rPr lang="en-US" b="1" i="1" u="sng" dirty="0" smtClean="0"/>
              <a:t>Rites for a Plebian Salute</a:t>
            </a:r>
            <a:r>
              <a:rPr lang="en-US" dirty="0" smtClean="0"/>
              <a:t> (1969). P.S. </a:t>
            </a:r>
            <a:r>
              <a:rPr lang="en-US" dirty="0" err="1" smtClean="0"/>
              <a:t>Vasudev’s</a:t>
            </a:r>
            <a:r>
              <a:rPr lang="en-US" dirty="0" smtClean="0"/>
              <a:t> </a:t>
            </a:r>
            <a:r>
              <a:rPr lang="en-US" b="1" i="1" u="sng" dirty="0" smtClean="0"/>
              <a:t>The Sunflower</a:t>
            </a:r>
            <a:r>
              <a:rPr lang="en-US" dirty="0" smtClean="0"/>
              <a:t> (1972) etc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Nissim</a:t>
            </a:r>
            <a:r>
              <a:rPr lang="en-US" dirty="0" smtClean="0"/>
              <a:t> </a:t>
            </a:r>
            <a:r>
              <a:rPr lang="en-US" dirty="0" smtClean="0"/>
              <a:t>Ezekiel’s Three Plays (1969) including </a:t>
            </a:r>
            <a:r>
              <a:rPr lang="en-US" b="1" i="1" u="sng" dirty="0" err="1" smtClean="0"/>
              <a:t>Nalini</a:t>
            </a:r>
            <a:r>
              <a:rPr lang="en-US" dirty="0" smtClean="0"/>
              <a:t>: A </a:t>
            </a:r>
            <a:r>
              <a:rPr lang="en-US" dirty="0" smtClean="0"/>
              <a:t>Comedy,</a:t>
            </a:r>
            <a:r>
              <a:rPr lang="en-US" dirty="0" smtClean="0"/>
              <a:t> </a:t>
            </a:r>
            <a:r>
              <a:rPr lang="en-US" b="1" i="1" u="sng" dirty="0" smtClean="0"/>
              <a:t>Marriage Poem</a:t>
            </a:r>
            <a:r>
              <a:rPr lang="en-US" dirty="0" smtClean="0"/>
              <a:t>: A </a:t>
            </a:r>
            <a:r>
              <a:rPr lang="en-US" dirty="0" err="1" smtClean="0"/>
              <a:t>Tragi</a:t>
            </a:r>
            <a:r>
              <a:rPr lang="en-US" dirty="0" smtClean="0"/>
              <a:t> Comedy and </a:t>
            </a:r>
            <a:r>
              <a:rPr lang="en-US" b="1" i="1" u="sng" dirty="0" smtClean="0"/>
              <a:t>The Sleep Walkers</a:t>
            </a:r>
            <a:r>
              <a:rPr lang="en-US" dirty="0" smtClean="0"/>
              <a:t>: An Indo-American farce are considered to be a welcome addition to the dramaturgy of Indian English drama.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err="1" smtClean="0"/>
              <a:t>Girish</a:t>
            </a:r>
            <a:r>
              <a:rPr lang="en-US" dirty="0" smtClean="0"/>
              <a:t> </a:t>
            </a:r>
            <a:r>
              <a:rPr lang="en-US" dirty="0" err="1" smtClean="0"/>
              <a:t>Karnad</a:t>
            </a:r>
            <a:r>
              <a:rPr lang="en-US" dirty="0" smtClean="0"/>
              <a:t> in the capacity of writer, director and actor substantially contributed to enrich the tradition of Indian English theatre. </a:t>
            </a:r>
            <a:endParaRPr lang="en-US" dirty="0" smtClean="0"/>
          </a:p>
          <a:p>
            <a:r>
              <a:rPr lang="en-US" dirty="0" smtClean="0"/>
              <a:t>His well known play are </a:t>
            </a:r>
            <a:r>
              <a:rPr lang="en-US" b="1" dirty="0" err="1" smtClean="0"/>
              <a:t>Yavati</a:t>
            </a:r>
            <a:r>
              <a:rPr lang="en-US" dirty="0" smtClean="0"/>
              <a:t> (1961) , </a:t>
            </a:r>
            <a:r>
              <a:rPr lang="en-US" b="1" dirty="0" err="1" smtClean="0"/>
              <a:t>Tughlaq</a:t>
            </a:r>
            <a:r>
              <a:rPr lang="en-US" dirty="0" smtClean="0"/>
              <a:t> </a:t>
            </a:r>
            <a:r>
              <a:rPr lang="en-US" dirty="0" smtClean="0"/>
              <a:t> (1962), </a:t>
            </a:r>
            <a:r>
              <a:rPr lang="en-US" b="1" i="1" u="sng" dirty="0" err="1" smtClean="0"/>
              <a:t>Hayvadana</a:t>
            </a:r>
            <a:r>
              <a:rPr lang="en-US" dirty="0" smtClean="0"/>
              <a:t> (1970), </a:t>
            </a:r>
            <a:r>
              <a:rPr lang="en-US" b="1" i="1" u="sng" dirty="0" err="1" smtClean="0"/>
              <a:t>Nagmandala</a:t>
            </a:r>
            <a:r>
              <a:rPr lang="en-US" dirty="0" smtClean="0"/>
              <a:t> (1972).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 smtClean="0"/>
              <a:t>borrowed his plots from history, mythology and old legends.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Post Independence era witnessed the birth of several one act plays. R. Raja </a:t>
            </a:r>
            <a:r>
              <a:rPr lang="en-US" dirty="0" err="1" smtClean="0"/>
              <a:t>Rao’s</a:t>
            </a:r>
            <a:r>
              <a:rPr lang="en-US" dirty="0" smtClean="0"/>
              <a:t> </a:t>
            </a:r>
            <a:r>
              <a:rPr lang="en-US" b="1" i="1" u="sng" dirty="0" smtClean="0"/>
              <a:t>The Wisest Fool</a:t>
            </a:r>
            <a:r>
              <a:rPr lang="en-US" b="1" u="sng" dirty="0" smtClean="0"/>
              <a:t> </a:t>
            </a:r>
            <a:r>
              <a:rPr lang="en-US" b="1" i="1" u="sng" dirty="0" smtClean="0"/>
              <a:t>on Earth and Other Plays</a:t>
            </a:r>
            <a:r>
              <a:rPr lang="en-US" i="1" dirty="0" smtClean="0"/>
              <a:t> </a:t>
            </a:r>
            <a:r>
              <a:rPr lang="en-US" dirty="0" smtClean="0"/>
              <a:t>(1996) is on the theme of homosexuality. </a:t>
            </a:r>
            <a:endParaRPr lang="en-US" dirty="0" smtClean="0"/>
          </a:p>
          <a:p>
            <a:r>
              <a:rPr lang="en-US" dirty="0" smtClean="0"/>
              <a:t>T.S</a:t>
            </a:r>
            <a:r>
              <a:rPr lang="en-US" dirty="0" smtClean="0"/>
              <a:t>. Gill’s </a:t>
            </a:r>
            <a:r>
              <a:rPr lang="en-US" b="1" i="1" u="sng" dirty="0" smtClean="0"/>
              <a:t>Asoka</a:t>
            </a:r>
            <a:r>
              <a:rPr lang="en-US" i="1" dirty="0" smtClean="0"/>
              <a:t> </a:t>
            </a:r>
            <a:r>
              <a:rPr lang="en-US" dirty="0" smtClean="0"/>
              <a:t>(1983), V.D. </a:t>
            </a:r>
            <a:r>
              <a:rPr lang="en-US" dirty="0" err="1" smtClean="0"/>
              <a:t>Trivedi’s</a:t>
            </a:r>
            <a:r>
              <a:rPr lang="en-US" dirty="0" smtClean="0"/>
              <a:t> </a:t>
            </a:r>
            <a:r>
              <a:rPr lang="en-US" b="1" i="1" u="sng" dirty="0" smtClean="0"/>
              <a:t>Gandhi: A Play </a:t>
            </a:r>
            <a:r>
              <a:rPr lang="en-US" dirty="0" smtClean="0"/>
              <a:t>(1983) and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Sastri’s</a:t>
            </a:r>
            <a:r>
              <a:rPr lang="en-US" dirty="0" smtClean="0"/>
              <a:t> </a:t>
            </a:r>
            <a:r>
              <a:rPr lang="en-US" b="1" i="1" u="sng" dirty="0" smtClean="0"/>
              <a:t>Gandhi,</a:t>
            </a:r>
            <a:r>
              <a:rPr lang="en-US" b="1" u="sng" dirty="0" smtClean="0"/>
              <a:t> </a:t>
            </a:r>
            <a:r>
              <a:rPr lang="en-US" b="1" i="1" u="sng" dirty="0" smtClean="0"/>
              <a:t>Man of the Millions</a:t>
            </a:r>
            <a:r>
              <a:rPr lang="en-US" i="1" dirty="0" smtClean="0"/>
              <a:t> </a:t>
            </a:r>
            <a:r>
              <a:rPr lang="en-US" dirty="0" smtClean="0"/>
              <a:t>(1987), </a:t>
            </a:r>
            <a:r>
              <a:rPr lang="en-US" dirty="0" err="1" smtClean="0"/>
              <a:t>Gieve</a:t>
            </a:r>
            <a:r>
              <a:rPr lang="en-US" dirty="0" smtClean="0"/>
              <a:t> Patel’s </a:t>
            </a:r>
            <a:r>
              <a:rPr lang="en-US" b="1" i="1" u="sng" dirty="0" smtClean="0"/>
              <a:t>Princess</a:t>
            </a:r>
            <a:r>
              <a:rPr lang="en-US" i="1" dirty="0" smtClean="0"/>
              <a:t>, </a:t>
            </a:r>
            <a:r>
              <a:rPr lang="en-US" b="1" i="1" u="sng" dirty="0" err="1" smtClean="0"/>
              <a:t>Savaksha</a:t>
            </a:r>
            <a:r>
              <a:rPr lang="en-US" i="1" dirty="0" smtClean="0"/>
              <a:t> </a:t>
            </a:r>
            <a:r>
              <a:rPr lang="en-US" dirty="0" smtClean="0"/>
              <a:t>and </a:t>
            </a:r>
            <a:r>
              <a:rPr lang="en-US" b="1" i="1" u="sng" dirty="0" smtClean="0"/>
              <a:t>Mr. </a:t>
            </a:r>
            <a:r>
              <a:rPr lang="en-US" b="1" i="1" u="sng" dirty="0" err="1" smtClean="0"/>
              <a:t>Behram</a:t>
            </a:r>
            <a:endParaRPr lang="en-US" b="1" i="1" u="sng" dirty="0" smtClean="0"/>
          </a:p>
          <a:p>
            <a:r>
              <a:rPr lang="en-US" dirty="0" smtClean="0"/>
              <a:t> </a:t>
            </a:r>
            <a:r>
              <a:rPr lang="en-US" dirty="0" smtClean="0"/>
              <a:t>Dina </a:t>
            </a:r>
            <a:r>
              <a:rPr lang="en-US" dirty="0" smtClean="0"/>
              <a:t>Mehta’s</a:t>
            </a:r>
            <a:r>
              <a:rPr lang="en-US" dirty="0" smtClean="0"/>
              <a:t> </a:t>
            </a:r>
            <a:r>
              <a:rPr lang="en-US" b="1" i="1" u="sng" dirty="0" smtClean="0"/>
              <a:t>The Myth Maker</a:t>
            </a:r>
            <a:r>
              <a:rPr lang="en-US" i="1" dirty="0" smtClean="0"/>
              <a:t> </a:t>
            </a:r>
            <a:r>
              <a:rPr lang="en-US" dirty="0" smtClean="0"/>
              <a:t>(1959) and </a:t>
            </a:r>
            <a:r>
              <a:rPr lang="en-US" b="1" i="1" u="sng" dirty="0" smtClean="0"/>
              <a:t>Brides Are Not for</a:t>
            </a:r>
            <a:r>
              <a:rPr lang="en-US" b="1" u="sng" dirty="0" smtClean="0"/>
              <a:t> </a:t>
            </a:r>
            <a:r>
              <a:rPr lang="en-US" b="1" i="1" u="sng" dirty="0" smtClean="0"/>
              <a:t>Burning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Parameswaram’s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1938)</a:t>
            </a:r>
            <a:r>
              <a:rPr lang="en-US" dirty="0" smtClean="0"/>
              <a:t> </a:t>
            </a:r>
            <a:r>
              <a:rPr lang="en-US" b="1" i="1" u="sng" dirty="0" smtClean="0"/>
              <a:t>Sons Must</a:t>
            </a:r>
            <a:r>
              <a:rPr lang="en-US" b="1" u="sng" dirty="0" smtClean="0"/>
              <a:t> </a:t>
            </a:r>
            <a:r>
              <a:rPr lang="en-US" b="1" i="1" u="sng" dirty="0" smtClean="0"/>
              <a:t>Die and Other Plays</a:t>
            </a:r>
            <a:r>
              <a:rPr lang="en-US" i="1" dirty="0" smtClean="0"/>
              <a:t> </a:t>
            </a:r>
            <a:r>
              <a:rPr lang="en-US" dirty="0" smtClean="0"/>
              <a:t>(1998) are some to quote.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en-US" dirty="0" smtClean="0"/>
              <a:t>The Post Modern era ushered in new changes in the Indian English drama. </a:t>
            </a:r>
            <a:endParaRPr lang="en-US" dirty="0" smtClean="0"/>
          </a:p>
          <a:p>
            <a:r>
              <a:rPr lang="en-US" dirty="0" smtClean="0"/>
              <a:t>Mahesh </a:t>
            </a:r>
            <a:r>
              <a:rPr lang="en-US" dirty="0" err="1" smtClean="0"/>
              <a:t>Dattani</a:t>
            </a:r>
            <a:r>
              <a:rPr lang="en-US" dirty="0" smtClean="0"/>
              <a:t> (</a:t>
            </a:r>
            <a:r>
              <a:rPr lang="en-US" dirty="0" smtClean="0"/>
              <a:t>1958) </a:t>
            </a:r>
            <a:r>
              <a:rPr lang="en-US" dirty="0" smtClean="0"/>
              <a:t>a playwright of World stature, has added a new feather to the Indian English drama. </a:t>
            </a:r>
            <a:endParaRPr lang="en-US" dirty="0" smtClean="0"/>
          </a:p>
          <a:p>
            <a:r>
              <a:rPr lang="en-US" dirty="0" smtClean="0"/>
              <a:t>His </a:t>
            </a:r>
            <a:r>
              <a:rPr lang="en-US" dirty="0" smtClean="0"/>
              <a:t>plays deal with serious and sensitive issues like communalism, homosexuality, female infanticide, domestic abuse, child sexual abuse, condition of eunuchs in Indian society.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 plays include </a:t>
            </a:r>
            <a:r>
              <a:rPr lang="en-US" b="1" i="1" u="sng" dirty="0" smtClean="0"/>
              <a:t>Where There’s a Will</a:t>
            </a:r>
            <a:r>
              <a:rPr lang="en-US" i="1" dirty="0" smtClean="0"/>
              <a:t>, </a:t>
            </a:r>
            <a:r>
              <a:rPr lang="en-US" b="1" i="1" u="sng" dirty="0" smtClean="0"/>
              <a:t>Tara</a:t>
            </a:r>
            <a:r>
              <a:rPr lang="en-US" i="1" dirty="0" smtClean="0"/>
              <a:t>, </a:t>
            </a:r>
            <a:r>
              <a:rPr lang="en-US" b="1" i="1" u="sng" dirty="0" smtClean="0"/>
              <a:t>Bravely Fought the Queen</a:t>
            </a:r>
            <a:r>
              <a:rPr lang="en-US" i="1" dirty="0" smtClean="0"/>
              <a:t>, </a:t>
            </a:r>
            <a:r>
              <a:rPr lang="en-US" b="1" i="1" u="sng" dirty="0" smtClean="0"/>
              <a:t>Final Solutions</a:t>
            </a:r>
            <a:r>
              <a:rPr lang="en-US" i="1" dirty="0" smtClean="0"/>
              <a:t>,</a:t>
            </a:r>
            <a:r>
              <a:rPr lang="en-US" dirty="0" smtClean="0"/>
              <a:t> </a:t>
            </a:r>
            <a:r>
              <a:rPr lang="en-US" b="1" i="1" u="sng" dirty="0" smtClean="0"/>
              <a:t>Dance like A Man</a:t>
            </a:r>
            <a:r>
              <a:rPr lang="en-US" i="1" dirty="0" smtClean="0"/>
              <a:t> and </a:t>
            </a:r>
            <a:r>
              <a:rPr lang="en-US" b="1" i="1" u="sng" dirty="0" smtClean="0"/>
              <a:t>Thirty Days in September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Post-Independent Indian Drama in English falls short of the level reached by poetry and fiction in India.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are four reasons for this:</a:t>
            </a:r>
          </a:p>
          <a:p>
            <a:r>
              <a:rPr lang="en-US" dirty="0" err="1" smtClean="0"/>
              <a:t>i</a:t>
            </a:r>
            <a:r>
              <a:rPr lang="en-US" dirty="0" smtClean="0"/>
              <a:t>) drama is essentially a composite art involving the playwright, the actors and the audience in a shared experience on the stage-has its own problem of which the other literary forms are free.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dirty="0" smtClean="0"/>
              <a:t>ii) As </a:t>
            </a:r>
            <a:r>
              <a:rPr lang="en-US" dirty="0" err="1" smtClean="0"/>
              <a:t>Srinivas</a:t>
            </a:r>
            <a:r>
              <a:rPr lang="en-US" dirty="0" smtClean="0"/>
              <a:t> </a:t>
            </a:r>
            <a:r>
              <a:rPr lang="en-US" dirty="0" err="1" smtClean="0"/>
              <a:t>Iyenger</a:t>
            </a:r>
            <a:r>
              <a:rPr lang="en-US" dirty="0" smtClean="0"/>
              <a:t> attributes </a:t>
            </a:r>
            <a:r>
              <a:rPr lang="en-US" i="1" dirty="0" smtClean="0"/>
              <a:t>“the failure to the fact that English is not a natural medium of conversation in India.”</a:t>
            </a:r>
            <a:r>
              <a:rPr lang="en-US" dirty="0" smtClean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iii) Lack of living theatre in our country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iv) The Indian English playwrights do not give much importance to the rich and varied Indian dramatic traditions involving the native myth and Indian historical heritage.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Drama is a composite art form. It is mimetic like all other performing arts in literature.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 imitates life, particularly reflecting the three unities of time, place and action.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 has a long and fertile history in Drama, starting from Sanskrit plays of Vedic Age.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Dramatists </a:t>
            </a:r>
            <a:r>
              <a:rPr lang="en-US" dirty="0" smtClean="0"/>
              <a:t>of Indian Writing in English have scaled the length and breadth of the experimentation in dramaturgy of India during and after independence.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Classical Indian Drama: It’s </a:t>
            </a:r>
            <a:r>
              <a:rPr lang="en-US" b="1" dirty="0" smtClean="0"/>
              <a:t>Origin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Drama in India has had a rich glorious tradition.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begins its journey with the Sanskrit plays. Indian tradition preserved in the </a:t>
            </a:r>
            <a:r>
              <a:rPr lang="en-US" b="1" i="1" u="sng" dirty="0" err="1" smtClean="0"/>
              <a:t>Natyasastra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oldest of the texts of the theory of the drama, claims for the drama divine origin and a close connection with the sacred Vedas themselves. </a:t>
            </a:r>
            <a:endParaRPr lang="en-US" dirty="0" smtClean="0"/>
          </a:p>
          <a:p>
            <a:r>
              <a:rPr lang="en-US" dirty="0" smtClean="0"/>
              <a:t>Origin </a:t>
            </a:r>
            <a:r>
              <a:rPr lang="en-US" dirty="0" smtClean="0"/>
              <a:t>of English drama can be traced to the ancient rules and seasonal festivities of the Vedic Aryans</a:t>
            </a:r>
            <a:r>
              <a:rPr lang="en-US" dirty="0" smtClean="0"/>
              <a:t>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516563"/>
          </a:xfrm>
        </p:spPr>
        <p:txBody>
          <a:bodyPr>
            <a:normAutofit/>
          </a:bodyPr>
          <a:lstStyle/>
          <a:p>
            <a:r>
              <a:rPr lang="en-US" dirty="0" smtClean="0"/>
              <a:t>The most renowned and talented dramatists of the ancient era are </a:t>
            </a:r>
            <a:r>
              <a:rPr lang="en-US" dirty="0" err="1" smtClean="0"/>
              <a:t>Ashwaghosh</a:t>
            </a:r>
            <a:r>
              <a:rPr lang="en-US" dirty="0" smtClean="0"/>
              <a:t>, </a:t>
            </a:r>
            <a:r>
              <a:rPr lang="en-US" dirty="0" err="1" smtClean="0"/>
              <a:t>Bhasa</a:t>
            </a:r>
            <a:r>
              <a:rPr lang="en-US" dirty="0" smtClean="0"/>
              <a:t>, </a:t>
            </a:r>
            <a:r>
              <a:rPr lang="en-US" dirty="0" err="1" smtClean="0"/>
              <a:t>Shudraka</a:t>
            </a:r>
            <a:r>
              <a:rPr lang="en-US" dirty="0" smtClean="0"/>
              <a:t>, </a:t>
            </a:r>
            <a:r>
              <a:rPr lang="en-US" dirty="0" err="1" smtClean="0"/>
              <a:t>Kalidas</a:t>
            </a:r>
            <a:r>
              <a:rPr lang="en-US" dirty="0" smtClean="0"/>
              <a:t>, </a:t>
            </a:r>
            <a:r>
              <a:rPr lang="en-US" dirty="0" err="1" smtClean="0"/>
              <a:t>Harsha</a:t>
            </a:r>
            <a:r>
              <a:rPr lang="en-US" dirty="0" smtClean="0"/>
              <a:t>, </a:t>
            </a:r>
            <a:r>
              <a:rPr lang="en-US" dirty="0" err="1" smtClean="0"/>
              <a:t>Bhavabhuti</a:t>
            </a:r>
            <a:r>
              <a:rPr lang="en-US" dirty="0" smtClean="0"/>
              <a:t>, </a:t>
            </a:r>
            <a:r>
              <a:rPr lang="en-US" dirty="0" err="1" smtClean="0"/>
              <a:t>Visha-khadatta</a:t>
            </a:r>
            <a:r>
              <a:rPr lang="en-US" dirty="0" smtClean="0"/>
              <a:t>, </a:t>
            </a:r>
            <a:r>
              <a:rPr lang="en-US" dirty="0" err="1" smtClean="0"/>
              <a:t>Bhattanarayana</a:t>
            </a:r>
            <a:r>
              <a:rPr lang="en-US" dirty="0" smtClean="0"/>
              <a:t>, </a:t>
            </a:r>
            <a:r>
              <a:rPr lang="en-US" dirty="0" err="1" smtClean="0"/>
              <a:t>Murari</a:t>
            </a:r>
            <a:r>
              <a:rPr lang="en-US" dirty="0" smtClean="0"/>
              <a:t> and </a:t>
            </a:r>
            <a:r>
              <a:rPr lang="en-US" dirty="0" err="1" smtClean="0"/>
              <a:t>Rajeshkhora</a:t>
            </a:r>
            <a:r>
              <a:rPr lang="en-US" dirty="0" smtClean="0"/>
              <a:t>. </a:t>
            </a:r>
            <a:endParaRPr lang="en-US" smtClean="0"/>
          </a:p>
          <a:p>
            <a:endParaRPr lang="en-US" dirty="0" smtClean="0"/>
          </a:p>
          <a:p>
            <a:r>
              <a:rPr lang="en-US" dirty="0" smtClean="0"/>
              <a:t>They enriched </a:t>
            </a:r>
            <a:r>
              <a:rPr lang="en-US" dirty="0" smtClean="0"/>
              <a:t>Indian theatre </a:t>
            </a:r>
            <a:r>
              <a:rPr lang="en-US" dirty="0" smtClean="0"/>
              <a:t>with </a:t>
            </a:r>
            <a:r>
              <a:rPr lang="en-US" dirty="0" smtClean="0"/>
              <a:t>their </a:t>
            </a:r>
            <a:r>
              <a:rPr lang="en-US" dirty="0" smtClean="0"/>
              <a:t>works </a:t>
            </a:r>
            <a:r>
              <a:rPr lang="en-US" dirty="0" smtClean="0"/>
              <a:t>like </a:t>
            </a:r>
            <a:r>
              <a:rPr lang="en-US" i="1" u="sng" dirty="0" err="1" smtClean="0"/>
              <a:t>MadhyaMavyaayoda</a:t>
            </a:r>
            <a:r>
              <a:rPr lang="en-US" dirty="0" smtClean="0"/>
              <a:t>,  </a:t>
            </a:r>
            <a:r>
              <a:rPr lang="en-US" i="1" u="sng" dirty="0" err="1" smtClean="0"/>
              <a:t>Urubhangam</a:t>
            </a:r>
            <a:r>
              <a:rPr lang="en-US" dirty="0" smtClean="0"/>
              <a:t>, </a:t>
            </a:r>
            <a:r>
              <a:rPr lang="en-US" i="1" u="sng" dirty="0" err="1" smtClean="0"/>
              <a:t>KarnabharanMrichkatikam</a:t>
            </a:r>
            <a:r>
              <a:rPr lang="en-US" dirty="0" smtClean="0"/>
              <a:t>, </a:t>
            </a:r>
            <a:r>
              <a:rPr lang="en-US" i="1" u="sng" dirty="0" err="1" smtClean="0"/>
              <a:t>Abhigyana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Shakuntalam</a:t>
            </a:r>
            <a:r>
              <a:rPr lang="en-US" dirty="0" smtClean="0"/>
              <a:t>, </a:t>
            </a:r>
            <a:r>
              <a:rPr lang="en-US" i="1" u="sng" dirty="0" err="1" smtClean="0"/>
              <a:t>Malankagnimitram</a:t>
            </a:r>
            <a:r>
              <a:rPr lang="en-US" dirty="0" smtClean="0"/>
              <a:t>, </a:t>
            </a:r>
            <a:r>
              <a:rPr lang="en-US" i="1" u="sng" dirty="0" smtClean="0"/>
              <a:t>Uttar </a:t>
            </a:r>
            <a:r>
              <a:rPr lang="en-US" i="1" u="sng" dirty="0" err="1" smtClean="0"/>
              <a:t>Ramacharitam</a:t>
            </a:r>
            <a:r>
              <a:rPr lang="en-US" dirty="0" smtClean="0"/>
              <a:t>, </a:t>
            </a:r>
            <a:r>
              <a:rPr lang="en-US" i="1" u="sng" dirty="0" err="1" smtClean="0"/>
              <a:t>Mudrarakshasa</a:t>
            </a:r>
            <a:r>
              <a:rPr lang="en-US" dirty="0" smtClean="0"/>
              <a:t>, </a:t>
            </a:r>
            <a:r>
              <a:rPr lang="en-US" i="1" u="sng" dirty="0" err="1" smtClean="0"/>
              <a:t>Bhagavadajjukam</a:t>
            </a:r>
            <a:r>
              <a:rPr lang="en-US" dirty="0" smtClean="0"/>
              <a:t>, 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</a:t>
            </a:r>
            <a:r>
              <a:rPr lang="en-US" i="1" dirty="0" err="1" smtClean="0"/>
              <a:t>Mattavilasa</a:t>
            </a:r>
            <a:r>
              <a:rPr lang="en-US" dirty="0" smtClean="0"/>
              <a:t> 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Pre-Independence </a:t>
            </a:r>
            <a:r>
              <a:rPr lang="en-US" b="1" dirty="0" smtClean="0"/>
              <a:t>Indian English </a:t>
            </a:r>
            <a:r>
              <a:rPr lang="en-US" b="1" dirty="0" smtClean="0"/>
              <a:t>Drama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Indian English Drama began in the </a:t>
            </a:r>
            <a:r>
              <a:rPr lang="en-US" dirty="0" smtClean="0"/>
              <a:t>18</a:t>
            </a:r>
            <a:r>
              <a:rPr lang="en-US" baseline="30000" dirty="0" smtClean="0"/>
              <a:t>th</a:t>
            </a:r>
            <a:r>
              <a:rPr lang="en-US" dirty="0" smtClean="0"/>
              <a:t> century when </a:t>
            </a:r>
            <a:r>
              <a:rPr lang="en-US" dirty="0" smtClean="0"/>
              <a:t>British Empire came and strengthened its political power in India.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started with the publication of Krishna Mohan </a:t>
            </a:r>
            <a:r>
              <a:rPr lang="en-US" dirty="0" err="1" smtClean="0"/>
              <a:t>Banerjee’s</a:t>
            </a:r>
            <a:r>
              <a:rPr lang="en-US" dirty="0" smtClean="0"/>
              <a:t> </a:t>
            </a:r>
            <a:r>
              <a:rPr lang="en-US" b="1" i="1" u="sng" dirty="0" smtClean="0"/>
              <a:t>The Persecuted</a:t>
            </a:r>
            <a:r>
              <a:rPr lang="en-US" i="1" dirty="0" smtClean="0"/>
              <a:t> </a:t>
            </a:r>
            <a:r>
              <a:rPr lang="en-US" dirty="0" smtClean="0"/>
              <a:t>in 1813.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is a social play in which the author tries to present the conflict between the East and the West.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The real journey of Indian English Drama begins with Michael </a:t>
            </a:r>
            <a:r>
              <a:rPr lang="en-US" dirty="0" err="1" smtClean="0"/>
              <a:t>MadhuSudan</a:t>
            </a:r>
            <a:r>
              <a:rPr lang="en-US" dirty="0" smtClean="0"/>
              <a:t> </a:t>
            </a:r>
            <a:r>
              <a:rPr lang="en-US" dirty="0" err="1" smtClean="0"/>
              <a:t>Dutt’s</a:t>
            </a:r>
            <a:r>
              <a:rPr lang="en-US" dirty="0" smtClean="0"/>
              <a:t> </a:t>
            </a:r>
            <a:r>
              <a:rPr lang="en-US" b="1" i="1" u="sng" dirty="0" smtClean="0"/>
              <a:t>Is This Called Civilization</a:t>
            </a:r>
            <a:r>
              <a:rPr lang="en-US" dirty="0" smtClean="0"/>
              <a:t> which appeared on the literary horizon in 1871. </a:t>
            </a:r>
            <a:endParaRPr lang="en-US" dirty="0" smtClean="0"/>
          </a:p>
          <a:p>
            <a:r>
              <a:rPr lang="en-US" dirty="0" err="1" smtClean="0"/>
              <a:t>Rabindranath</a:t>
            </a:r>
            <a:r>
              <a:rPr lang="en-US" dirty="0" smtClean="0"/>
              <a:t> </a:t>
            </a:r>
            <a:r>
              <a:rPr lang="en-US" dirty="0" smtClean="0"/>
              <a:t>Tagore</a:t>
            </a:r>
            <a:r>
              <a:rPr lang="en-US" dirty="0" smtClean="0"/>
              <a:t> and Sri </a:t>
            </a:r>
            <a:r>
              <a:rPr lang="en-US" dirty="0" err="1" smtClean="0"/>
              <a:t>Aurobindo</a:t>
            </a:r>
            <a:r>
              <a:rPr lang="en-US" dirty="0" smtClean="0"/>
              <a:t>, the two great sage – poets of India, are the first Indian dramatists in English worth considering. </a:t>
            </a:r>
            <a:endParaRPr lang="en-US" dirty="0" smtClean="0"/>
          </a:p>
          <a:p>
            <a:r>
              <a:rPr lang="en-US" dirty="0" smtClean="0"/>
              <a:t>R.N</a:t>
            </a:r>
            <a:r>
              <a:rPr lang="en-US" dirty="0" smtClean="0"/>
              <a:t>. Tagore wrote primarily in Bengali but almost all his Bengali plays are available to us in English renderings.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r>
              <a:rPr lang="en-US" dirty="0" smtClean="0"/>
              <a:t>His prominent plays are </a:t>
            </a:r>
            <a:r>
              <a:rPr lang="en-US" b="1" i="1" u="sng" dirty="0" err="1" smtClean="0"/>
              <a:t>Chitra</a:t>
            </a:r>
            <a:r>
              <a:rPr lang="en-US" dirty="0" smtClean="0"/>
              <a:t>, </a:t>
            </a:r>
            <a:r>
              <a:rPr lang="en-US" b="1" i="1" u="sng" dirty="0" smtClean="0"/>
              <a:t>The Post Office</a:t>
            </a:r>
            <a:r>
              <a:rPr lang="en-US" dirty="0" smtClean="0"/>
              <a:t>, </a:t>
            </a:r>
            <a:r>
              <a:rPr lang="en-US" b="1" i="1" u="sng" dirty="0" smtClean="0"/>
              <a:t>Sacrifice</a:t>
            </a:r>
            <a:r>
              <a:rPr lang="en-US" dirty="0" smtClean="0"/>
              <a:t>, </a:t>
            </a:r>
            <a:r>
              <a:rPr lang="en-US" b="1" i="1" u="sng" dirty="0" err="1" smtClean="0"/>
              <a:t>RedOleanders</a:t>
            </a:r>
            <a:r>
              <a:rPr lang="en-US" dirty="0" smtClean="0"/>
              <a:t>, </a:t>
            </a:r>
            <a:r>
              <a:rPr lang="en-US" b="1" i="1" u="sng" dirty="0" err="1" smtClean="0"/>
              <a:t>Chandalika</a:t>
            </a:r>
            <a:r>
              <a:rPr lang="en-US" dirty="0" smtClean="0"/>
              <a:t>, </a:t>
            </a:r>
            <a:r>
              <a:rPr lang="en-US" b="1" i="1" u="sng" dirty="0" err="1" smtClean="0"/>
              <a:t>Muktadhara</a:t>
            </a:r>
            <a:r>
              <a:rPr lang="en-US" dirty="0" smtClean="0"/>
              <a:t>, </a:t>
            </a:r>
            <a:r>
              <a:rPr lang="en-US" b="1" i="1" u="sng" dirty="0" err="1" smtClean="0"/>
              <a:t>Natir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Puja</a:t>
            </a:r>
            <a:r>
              <a:rPr lang="en-US" dirty="0" smtClean="0"/>
              <a:t> and </a:t>
            </a:r>
            <a:r>
              <a:rPr lang="en-US" b="1" i="1" u="sng" dirty="0" smtClean="0"/>
              <a:t>The Mother’ Prayer</a:t>
            </a:r>
            <a:r>
              <a:rPr lang="en-US" dirty="0" smtClean="0"/>
              <a:t> etc..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smtClean="0"/>
              <a:t>plays are firmly rooted in the Indian ethos and ethics in their themes, characters and treatment. </a:t>
            </a:r>
            <a:endParaRPr lang="en-US" dirty="0" smtClean="0"/>
          </a:p>
          <a:p>
            <a:r>
              <a:rPr lang="en-US" dirty="0" smtClean="0"/>
              <a:t>Sri </a:t>
            </a:r>
            <a:r>
              <a:rPr lang="en-US" dirty="0" err="1" smtClean="0"/>
              <a:t>Aurobindo’s</a:t>
            </a:r>
            <a:r>
              <a:rPr lang="en-US" dirty="0" smtClean="0"/>
              <a:t> complete plays are </a:t>
            </a:r>
            <a:r>
              <a:rPr lang="en-US" b="1" i="1" u="sng" dirty="0" err="1" smtClean="0"/>
              <a:t>Perseus</a:t>
            </a:r>
            <a:r>
              <a:rPr lang="en-US" b="1" i="1" u="sng" dirty="0" smtClean="0"/>
              <a:t> the Deliverer</a:t>
            </a:r>
            <a:r>
              <a:rPr lang="en-US" dirty="0" smtClean="0"/>
              <a:t>,  </a:t>
            </a:r>
            <a:r>
              <a:rPr lang="en-US" b="1" i="1" u="sng" dirty="0" err="1" smtClean="0"/>
              <a:t>Vasavadutta</a:t>
            </a:r>
            <a:r>
              <a:rPr lang="en-US" dirty="0" smtClean="0"/>
              <a:t>, </a:t>
            </a:r>
            <a:r>
              <a:rPr lang="en-US" b="1" i="1" u="sng" dirty="0" err="1" smtClean="0"/>
              <a:t>Radoguna</a:t>
            </a:r>
            <a:r>
              <a:rPr lang="en-US" dirty="0" smtClean="0"/>
              <a:t>, </a:t>
            </a:r>
            <a:r>
              <a:rPr lang="en-US" b="1" i="1" u="sng" dirty="0" smtClean="0"/>
              <a:t>The Viziers of </a:t>
            </a:r>
            <a:r>
              <a:rPr lang="en-US" b="1" i="1" u="sng" dirty="0" err="1" smtClean="0"/>
              <a:t>Bassora</a:t>
            </a:r>
            <a:r>
              <a:rPr lang="en-US" b="1" i="1" u="sng" dirty="0" smtClean="0"/>
              <a:t> and Eric</a:t>
            </a:r>
            <a:r>
              <a:rPr lang="en-US" dirty="0" smtClean="0"/>
              <a:t> and each of these plays is written in five acts.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Post </a:t>
            </a:r>
            <a:r>
              <a:rPr lang="en-US" b="1" dirty="0" smtClean="0"/>
              <a:t>Independence or Post Modern Indian English </a:t>
            </a:r>
            <a:r>
              <a:rPr lang="en-US" b="1" dirty="0" smtClean="0"/>
              <a:t>Drama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D. M. </a:t>
            </a:r>
            <a:r>
              <a:rPr lang="en-US" dirty="0" err="1" smtClean="0"/>
              <a:t>Borgaonkar’s</a:t>
            </a:r>
            <a:r>
              <a:rPr lang="en-US" dirty="0" smtClean="0"/>
              <a:t> </a:t>
            </a:r>
            <a:r>
              <a:rPr lang="en-US" b="1" i="1" u="sng" dirty="0" smtClean="0"/>
              <a:t>Image-Breakers</a:t>
            </a:r>
            <a:r>
              <a:rPr lang="en-US" dirty="0" smtClean="0"/>
              <a:t>(1938) is a problem play that aims to break the conventions of caste system, horoscope, dowry, etc. </a:t>
            </a:r>
            <a:endParaRPr lang="en-US" dirty="0" smtClean="0"/>
          </a:p>
          <a:p>
            <a:r>
              <a:rPr lang="en-US" dirty="0" smtClean="0"/>
              <a:t>S</a:t>
            </a:r>
            <a:r>
              <a:rPr lang="en-US" dirty="0" smtClean="0"/>
              <a:t>. </a:t>
            </a:r>
            <a:r>
              <a:rPr lang="en-US" dirty="0" err="1" smtClean="0"/>
              <a:t>Fyzee’s</a:t>
            </a:r>
            <a:r>
              <a:rPr lang="en-US" dirty="0" smtClean="0"/>
              <a:t> </a:t>
            </a:r>
            <a:r>
              <a:rPr lang="en-US" b="1" dirty="0" err="1" smtClean="0"/>
              <a:t>Rahamin’s</a:t>
            </a:r>
            <a:r>
              <a:rPr lang="en-US" b="1" dirty="0" smtClean="0"/>
              <a:t> </a:t>
            </a:r>
            <a:r>
              <a:rPr lang="en-US" b="1" i="1" u="sng" dirty="0" smtClean="0"/>
              <a:t>Daughter of </a:t>
            </a:r>
            <a:r>
              <a:rPr lang="en-US" b="1" i="1" u="sng" dirty="0" err="1" smtClean="0"/>
              <a:t>Ind</a:t>
            </a:r>
            <a:r>
              <a:rPr lang="en-US" i="1" dirty="0" smtClean="0"/>
              <a:t> </a:t>
            </a:r>
            <a:r>
              <a:rPr lang="en-US" dirty="0" smtClean="0"/>
              <a:t>(1940) portrays the conflict between love and social barriers, featuring a low-caste girl loving an Englishman. </a:t>
            </a:r>
            <a:endParaRPr lang="en-US" dirty="0" smtClean="0"/>
          </a:p>
          <a:p>
            <a:r>
              <a:rPr lang="en-US" dirty="0" err="1" smtClean="0"/>
              <a:t>Balwant</a:t>
            </a:r>
            <a:r>
              <a:rPr lang="en-US" dirty="0" smtClean="0"/>
              <a:t> </a:t>
            </a:r>
            <a:r>
              <a:rPr lang="en-US" dirty="0" err="1" smtClean="0"/>
              <a:t>Gargi’s</a:t>
            </a:r>
            <a:r>
              <a:rPr lang="en-US" dirty="0" smtClean="0"/>
              <a:t> </a:t>
            </a:r>
            <a:r>
              <a:rPr lang="en-US" b="1" i="1" u="sng" dirty="0" smtClean="0"/>
              <a:t>The Vulture</a:t>
            </a:r>
            <a:r>
              <a:rPr lang="en-US" i="1" dirty="0" smtClean="0"/>
              <a:t>, </a:t>
            </a:r>
            <a:r>
              <a:rPr lang="en-US" b="1" i="1" u="sng" dirty="0" err="1" smtClean="0"/>
              <a:t>Mung-Wa</a:t>
            </a:r>
            <a:r>
              <a:rPr lang="en-US" b="1" i="1" u="sng" dirty="0" smtClean="0"/>
              <a:t>,</a:t>
            </a:r>
            <a:r>
              <a:rPr lang="en-US" i="1" dirty="0" smtClean="0"/>
              <a:t> </a:t>
            </a:r>
            <a:r>
              <a:rPr lang="en-US" b="1" i="1" u="sng" dirty="0" smtClean="0"/>
              <a:t>The Fugitive</a:t>
            </a:r>
            <a:r>
              <a:rPr lang="en-US" i="1" dirty="0" smtClean="0"/>
              <a:t> </a:t>
            </a:r>
            <a:r>
              <a:rPr lang="en-US" dirty="0" smtClean="0"/>
              <a:t>and </a:t>
            </a:r>
            <a:r>
              <a:rPr lang="en-US" b="1" i="1" u="sng" dirty="0" smtClean="0"/>
              <a:t>The</a:t>
            </a:r>
            <a:r>
              <a:rPr lang="en-US" b="1" u="sng" dirty="0" smtClean="0"/>
              <a:t> </a:t>
            </a:r>
            <a:r>
              <a:rPr lang="en-US" b="1" i="1" u="sng" dirty="0" smtClean="0"/>
              <a:t>Matriarch</a:t>
            </a:r>
            <a:r>
              <a:rPr lang="en-US" i="1" dirty="0" smtClean="0"/>
              <a:t> “</a:t>
            </a:r>
            <a:r>
              <a:rPr lang="en-US" dirty="0" smtClean="0"/>
              <a:t>dealt with themes which are engaging the attention of people everywhere.”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336</Words>
  <Application>Microsoft Office PowerPoint</Application>
  <PresentationFormat>On-screen Show (4:3)</PresentationFormat>
  <Paragraphs>60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Indian English Drama: An Essay</vt:lpstr>
      <vt:lpstr>Slide 2</vt:lpstr>
      <vt:lpstr>Slide 3</vt:lpstr>
      <vt:lpstr>Classical Indian Drama: It’s Origin</vt:lpstr>
      <vt:lpstr>Slide 5</vt:lpstr>
      <vt:lpstr> Pre-Independence Indian English Drama </vt:lpstr>
      <vt:lpstr>Slide 7</vt:lpstr>
      <vt:lpstr>Slide 8</vt:lpstr>
      <vt:lpstr> Post Independence or Post Modern Indian English Drama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Conclusion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English Drama: An Essay</dc:title>
  <dc:creator>LENOVO</dc:creator>
  <cp:lastModifiedBy>LENOVO</cp:lastModifiedBy>
  <cp:revision>16</cp:revision>
  <dcterms:created xsi:type="dcterms:W3CDTF">2006-08-16T00:00:00Z</dcterms:created>
  <dcterms:modified xsi:type="dcterms:W3CDTF">2023-05-21T17:43:51Z</dcterms:modified>
</cp:coreProperties>
</file>