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use this to refer </a:t>
            </a:r>
            <a:r>
              <a:rPr lang="en-US" dirty="0" smtClean="0"/>
              <a:t>to.. </a:t>
            </a:r>
          </a:p>
          <a:p>
            <a:r>
              <a:rPr lang="en-US" dirty="0" smtClean="0"/>
              <a:t>1</a:t>
            </a:r>
            <a:r>
              <a:rPr lang="en-US" dirty="0" smtClean="0"/>
              <a:t>. An action that was going on at a definite time in the past.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Example</a:t>
            </a:r>
            <a:r>
              <a:rPr lang="en-US" dirty="0" smtClean="0"/>
              <a:t>: My friends and I were watching a movie last night.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2.Two </a:t>
            </a:r>
            <a:r>
              <a:rPr lang="en-US" dirty="0" smtClean="0"/>
              <a:t>actions that were going on at the same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time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Example</a:t>
            </a:r>
            <a:r>
              <a:rPr lang="en-US" dirty="0" smtClean="0"/>
              <a:t>: Mahesh was sorting the books while </a:t>
            </a:r>
            <a:r>
              <a:rPr lang="en-US" dirty="0" smtClean="0"/>
              <a:t>  Vijay </a:t>
            </a:r>
            <a:r>
              <a:rPr lang="en-US" dirty="0" smtClean="0"/>
              <a:t>was writing the names of the books.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Continuous 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Something that happened while a longer action was going on in the past.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June was watering the plants when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a </a:t>
            </a:r>
            <a:r>
              <a:rPr lang="en-US" dirty="0" smtClean="0"/>
              <a:t>beggar came up to her.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. Repeated actions in the past.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We spent an hour looking for the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car </a:t>
            </a:r>
            <a:r>
              <a:rPr lang="en-US" dirty="0" smtClean="0"/>
              <a:t>keys this morning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formed with had + the Past </a:t>
            </a:r>
            <a:r>
              <a:rPr lang="en-US" dirty="0" smtClean="0"/>
              <a:t>Participle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use this to refer </a:t>
            </a:r>
            <a:r>
              <a:rPr lang="en-US" dirty="0" smtClean="0"/>
              <a:t>to.. </a:t>
            </a:r>
          </a:p>
          <a:p>
            <a:r>
              <a:rPr lang="en-US" dirty="0" smtClean="0"/>
              <a:t>1</a:t>
            </a:r>
            <a:r>
              <a:rPr lang="en-US" dirty="0" smtClean="0"/>
              <a:t>. An event which happened before another event in the past.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The sun had risen before we left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the </a:t>
            </a:r>
            <a:r>
              <a:rPr lang="en-US" dirty="0" smtClean="0"/>
              <a:t>house.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A time in the past to show that the event occurred before that point.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By two o’ clock he had read most of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the </a:t>
            </a:r>
            <a:r>
              <a:rPr lang="en-US" dirty="0" smtClean="0"/>
              <a:t>novel.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</a:t>
            </a:r>
            <a:r>
              <a:rPr lang="en-US" dirty="0" smtClean="0"/>
              <a:t>Tense - </a:t>
            </a:r>
            <a:r>
              <a:rPr lang="en-US" dirty="0" smtClean="0"/>
              <a:t>A verb that refers to present time is said to be in present tense.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use this to refer </a:t>
            </a:r>
            <a:r>
              <a:rPr lang="en-US" dirty="0" smtClean="0"/>
              <a:t>to.. 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Regular actions, habits, current situations or facts in general.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Pollution destroys the ozone layer.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Present 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 Long lasting or permanent situations. Example: Mr. </a:t>
            </a:r>
            <a:r>
              <a:rPr lang="en-US" dirty="0" err="1" smtClean="0"/>
              <a:t>Mehra’s</a:t>
            </a:r>
            <a:r>
              <a:rPr lang="en-US" dirty="0" smtClean="0"/>
              <a:t> bungalow stands on ten acres of land. 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Actions which are going to happen soon. Example: The flight takes off in five minutes.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 Short actions happening at the time of speaking.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I agree that what I said earlier was wrong.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use this to refer </a:t>
            </a:r>
            <a:r>
              <a:rPr lang="en-US" dirty="0" smtClean="0"/>
              <a:t>to..</a:t>
            </a:r>
          </a:p>
          <a:p>
            <a:r>
              <a:rPr lang="en-US" dirty="0" smtClean="0"/>
              <a:t>1</a:t>
            </a:r>
            <a:r>
              <a:rPr lang="en-US" dirty="0" smtClean="0"/>
              <a:t>. Actions which happen around the time of speaking or writing. </a:t>
            </a:r>
          </a:p>
          <a:p>
            <a:pPr>
              <a:buNone/>
            </a:pPr>
            <a:r>
              <a:rPr lang="en-US" dirty="0" smtClean="0"/>
              <a:t>   Example</a:t>
            </a:r>
            <a:r>
              <a:rPr lang="en-US" dirty="0" smtClean="0"/>
              <a:t>: He is cycling around the garden.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Situations which are temporary, lasting for a short time.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I am staying in my brother’s house until my new house is ready.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Continuous </a:t>
            </a:r>
            <a:r>
              <a:rPr lang="en-US" dirty="0" smtClean="0"/>
              <a:t>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Planned future actions.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We are going on an excursion next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week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. Actions happening at the time of speaking. Example: We are baking bread for </a:t>
            </a:r>
            <a:r>
              <a:rPr lang="en-US" dirty="0" smtClean="0"/>
              <a:t>lunch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formed with has/have + past participle of the verb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use this to talk about completed actions; however the exact time of an action is not stated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1</a:t>
            </a:r>
            <a:r>
              <a:rPr lang="en-US" dirty="0" smtClean="0"/>
              <a:t>. It denotes an action that has happened at an indefinite time.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I have written a letter to grandpa.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He </a:t>
            </a:r>
            <a:r>
              <a:rPr lang="en-US" dirty="0" smtClean="0"/>
              <a:t>has just attended a conference.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</a:t>
            </a:r>
            <a:r>
              <a:rPr lang="en-US" dirty="0" smtClean="0"/>
              <a:t>. It denotes an action that has been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continuous </a:t>
            </a:r>
            <a:r>
              <a:rPr lang="en-US" dirty="0" smtClean="0"/>
              <a:t>from the past up to the present. </a:t>
            </a:r>
          </a:p>
          <a:p>
            <a:pPr>
              <a:buNone/>
            </a:pPr>
            <a:r>
              <a:rPr lang="en-US" dirty="0" smtClean="0"/>
              <a:t>    Example: We have known each other for the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past </a:t>
            </a:r>
            <a:r>
              <a:rPr lang="en-US" dirty="0" smtClean="0"/>
              <a:t>seven years.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It denotes a completed action which is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connected </a:t>
            </a:r>
            <a:r>
              <a:rPr lang="en-US" dirty="0" smtClean="0"/>
              <a:t>to the present moment.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Example</a:t>
            </a:r>
            <a:r>
              <a:rPr lang="en-US" dirty="0" smtClean="0"/>
              <a:t>: Tom has purchased a new car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use this to refer </a:t>
            </a:r>
            <a:r>
              <a:rPr lang="en-US" dirty="0" smtClean="0"/>
              <a:t>to.. 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An action or event that occurred at a definite time in the past and is over at the time of speaking.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Example</a:t>
            </a:r>
            <a:r>
              <a:rPr lang="en-US" dirty="0" smtClean="0"/>
              <a:t>: People walked from one place to another before the invention of the wheel.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Past 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An action or event that took place over a period of time in the past but does not happen anymore.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Example</a:t>
            </a:r>
            <a:r>
              <a:rPr lang="en-US" dirty="0" smtClean="0"/>
              <a:t>: During my college days, I shared my room with my best friend. 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Report certain past events or situations. Example: Last week, a fire broke out in the building.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662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Tenses</vt:lpstr>
      <vt:lpstr>Simple Present Tense</vt:lpstr>
      <vt:lpstr>Slide 3</vt:lpstr>
      <vt:lpstr>Present Continuous Tense</vt:lpstr>
      <vt:lpstr>Slide 5</vt:lpstr>
      <vt:lpstr>Present Perfect Tense</vt:lpstr>
      <vt:lpstr>Slide 7</vt:lpstr>
      <vt:lpstr>Simple Past Tense</vt:lpstr>
      <vt:lpstr>Slide 9</vt:lpstr>
      <vt:lpstr>Past Continuous Tense</vt:lpstr>
      <vt:lpstr>Slide 11</vt:lpstr>
      <vt:lpstr>Past Perfect Tense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Vipulkumar Panchal</dc:creator>
  <cp:lastModifiedBy>mansa collage</cp:lastModifiedBy>
  <cp:revision>20</cp:revision>
  <dcterms:created xsi:type="dcterms:W3CDTF">2006-08-16T00:00:00Z</dcterms:created>
  <dcterms:modified xsi:type="dcterms:W3CDTF">2023-05-22T05:02:40Z</dcterms:modified>
</cp:coreProperties>
</file>