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2" r:id="rId3"/>
    <p:sldId id="263" r:id="rId4"/>
    <p:sldId id="264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9C5C2D-720A-48CF-8270-887E0CAEB2A7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B60E0F-98AB-4966-92A2-CBFBEBBE1B08}">
      <dgm:prSet phldrT="[Text]"/>
      <dgm:spPr/>
      <dgm:t>
        <a:bodyPr/>
        <a:lstStyle/>
        <a:p>
          <a:r>
            <a:rPr lang="gu-IN" dirty="0" smtClean="0"/>
            <a:t>સ્થાવર અને જંગમ જગત</a:t>
          </a:r>
          <a:endParaRPr lang="en-US" dirty="0"/>
        </a:p>
      </dgm:t>
    </dgm:pt>
    <dgm:pt modelId="{F819D53F-BA7E-44F3-8B61-473CE39C798B}" type="parTrans" cxnId="{35017944-AA9A-45A3-844C-332109C9C7C7}">
      <dgm:prSet/>
      <dgm:spPr/>
      <dgm:t>
        <a:bodyPr/>
        <a:lstStyle/>
        <a:p>
          <a:endParaRPr lang="en-US"/>
        </a:p>
      </dgm:t>
    </dgm:pt>
    <dgm:pt modelId="{5760C924-7FEA-41F7-8DDC-C97369043699}" type="sibTrans" cxnId="{35017944-AA9A-45A3-844C-332109C9C7C7}">
      <dgm:prSet/>
      <dgm:spPr/>
      <dgm:t>
        <a:bodyPr/>
        <a:lstStyle/>
        <a:p>
          <a:endParaRPr lang="en-US"/>
        </a:p>
      </dgm:t>
    </dgm:pt>
    <dgm:pt modelId="{1156365F-76E0-4BD7-A063-36A034A5DD86}">
      <dgm:prSet phldrT="[Text]" custT="1"/>
      <dgm:spPr/>
      <dgm:t>
        <a:bodyPr/>
        <a:lstStyle/>
        <a:p>
          <a:r>
            <a:rPr lang="sa-IN" sz="2800" dirty="0" smtClean="0"/>
            <a:t>कृ</a:t>
          </a:r>
        </a:p>
        <a:p>
          <a:r>
            <a:rPr lang="gu-IN" sz="2800" dirty="0" smtClean="0"/>
            <a:t>ક્રિયા = કરવું</a:t>
          </a:r>
          <a:endParaRPr lang="en-US" sz="2800" dirty="0"/>
        </a:p>
      </dgm:t>
    </dgm:pt>
    <dgm:pt modelId="{0A3859D3-19DE-4231-8774-6340B39B7463}" type="parTrans" cxnId="{F7279E90-6E1D-425D-AFE2-AE4E0D4C87FD}">
      <dgm:prSet/>
      <dgm:spPr/>
      <dgm:t>
        <a:bodyPr/>
        <a:lstStyle/>
        <a:p>
          <a:endParaRPr lang="en-US"/>
        </a:p>
      </dgm:t>
    </dgm:pt>
    <dgm:pt modelId="{E1F40DA6-92E1-454F-AB61-8597316E3206}" type="sibTrans" cxnId="{F7279E90-6E1D-425D-AFE2-AE4E0D4C87FD}">
      <dgm:prSet/>
      <dgm:spPr/>
      <dgm:t>
        <a:bodyPr/>
        <a:lstStyle/>
        <a:p>
          <a:endParaRPr lang="en-US"/>
        </a:p>
      </dgm:t>
    </dgm:pt>
    <dgm:pt modelId="{D40BCA7B-12B7-40E9-9CEC-0D48517DEB88}">
      <dgm:prSet phldrT="[Text]" custT="1"/>
      <dgm:spPr/>
      <dgm:t>
        <a:bodyPr/>
        <a:lstStyle/>
        <a:p>
          <a:r>
            <a:rPr lang="sa-IN" sz="2800" dirty="0" smtClean="0"/>
            <a:t>अस्</a:t>
          </a:r>
        </a:p>
        <a:p>
          <a:r>
            <a:rPr lang="gu-IN" sz="2800" dirty="0" smtClean="0"/>
            <a:t>સ્થિતિ = હોવું</a:t>
          </a:r>
          <a:endParaRPr lang="en-US" sz="2800" dirty="0"/>
        </a:p>
      </dgm:t>
    </dgm:pt>
    <dgm:pt modelId="{1757E982-F8BF-4B6C-9987-3375367C96D7}" type="parTrans" cxnId="{A02498FD-1556-4EEC-85D2-AEABB2F703C1}">
      <dgm:prSet/>
      <dgm:spPr/>
      <dgm:t>
        <a:bodyPr/>
        <a:lstStyle/>
        <a:p>
          <a:endParaRPr lang="en-US"/>
        </a:p>
      </dgm:t>
    </dgm:pt>
    <dgm:pt modelId="{76622ADA-6A93-430E-A0BD-B61A32323A24}" type="sibTrans" cxnId="{A02498FD-1556-4EEC-85D2-AEABB2F703C1}">
      <dgm:prSet/>
      <dgm:spPr/>
      <dgm:t>
        <a:bodyPr/>
        <a:lstStyle/>
        <a:p>
          <a:endParaRPr lang="en-US"/>
        </a:p>
      </dgm:t>
    </dgm:pt>
    <dgm:pt modelId="{AE00D928-1E6D-4606-B368-6D40CE679E7D}">
      <dgm:prSet phldrT="[Text]" custT="1"/>
      <dgm:spPr/>
      <dgm:t>
        <a:bodyPr/>
        <a:lstStyle/>
        <a:p>
          <a:r>
            <a:rPr lang="sa-IN" sz="2800" dirty="0" smtClean="0"/>
            <a:t>भू</a:t>
          </a:r>
        </a:p>
        <a:p>
          <a:r>
            <a:rPr lang="gu-IN" sz="2800" dirty="0" smtClean="0"/>
            <a:t>પ્રક્રિયા = થવું</a:t>
          </a:r>
          <a:endParaRPr lang="en-US" sz="2800" dirty="0"/>
        </a:p>
      </dgm:t>
    </dgm:pt>
    <dgm:pt modelId="{CCF3A7E8-E775-4C4F-8F47-DB3900C6B353}" type="parTrans" cxnId="{01A9937E-D269-409B-A96C-0636DD6BB50D}">
      <dgm:prSet/>
      <dgm:spPr/>
      <dgm:t>
        <a:bodyPr/>
        <a:lstStyle/>
        <a:p>
          <a:endParaRPr lang="en-US"/>
        </a:p>
      </dgm:t>
    </dgm:pt>
    <dgm:pt modelId="{207628EA-95B7-4F6D-83E9-448C86B754A6}" type="sibTrans" cxnId="{01A9937E-D269-409B-A96C-0636DD6BB50D}">
      <dgm:prSet/>
      <dgm:spPr/>
      <dgm:t>
        <a:bodyPr/>
        <a:lstStyle/>
        <a:p>
          <a:endParaRPr lang="en-US"/>
        </a:p>
      </dgm:t>
    </dgm:pt>
    <dgm:pt modelId="{C3C3CF57-D1F6-45A3-8157-6E3EF2C30EB8}" type="pres">
      <dgm:prSet presAssocID="{B79C5C2D-720A-48CF-8270-887E0CAEB2A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5D8E61-7748-44E5-A99B-933B6A3C082A}" type="pres">
      <dgm:prSet presAssocID="{29B60E0F-98AB-4966-92A2-CBFBEBBE1B08}" presName="centerShape" presStyleLbl="node0" presStyleIdx="0" presStyleCnt="1" custLinFactNeighborX="-542" custLinFactNeighborY="-2597"/>
      <dgm:spPr/>
      <dgm:t>
        <a:bodyPr/>
        <a:lstStyle/>
        <a:p>
          <a:endParaRPr lang="en-US"/>
        </a:p>
      </dgm:t>
    </dgm:pt>
    <dgm:pt modelId="{44B28C09-9DA9-464D-8814-AEDC0FE4555E}" type="pres">
      <dgm:prSet presAssocID="{0A3859D3-19DE-4231-8774-6340B39B7463}" presName="Name9" presStyleLbl="parChTrans1D2" presStyleIdx="0" presStyleCnt="3"/>
      <dgm:spPr/>
      <dgm:t>
        <a:bodyPr/>
        <a:lstStyle/>
        <a:p>
          <a:endParaRPr lang="en-US"/>
        </a:p>
      </dgm:t>
    </dgm:pt>
    <dgm:pt modelId="{A8D78A63-C5D2-4BF3-A7A9-6899F3E0D11C}" type="pres">
      <dgm:prSet presAssocID="{0A3859D3-19DE-4231-8774-6340B39B7463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62DA374-E068-4D6D-A289-29D196D014E5}" type="pres">
      <dgm:prSet presAssocID="{1156365F-76E0-4BD7-A063-36A034A5DD86}" presName="node" presStyleLbl="node1" presStyleIdx="0" presStyleCnt="3" custScaleX="125488" custRadScaleRad="100951" custRadScaleInc="-43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F3A0A42-41CB-4C82-AD41-5FBA943D7D4E}" type="pres">
      <dgm:prSet presAssocID="{1757E982-F8BF-4B6C-9987-3375367C96D7}" presName="Name9" presStyleLbl="parChTrans1D2" presStyleIdx="1" presStyleCnt="3"/>
      <dgm:spPr/>
      <dgm:t>
        <a:bodyPr/>
        <a:lstStyle/>
        <a:p>
          <a:endParaRPr lang="en-US"/>
        </a:p>
      </dgm:t>
    </dgm:pt>
    <dgm:pt modelId="{C5E08F7D-3DEF-4673-A66C-DF9E4D79CA21}" type="pres">
      <dgm:prSet presAssocID="{1757E982-F8BF-4B6C-9987-3375367C96D7}" presName="connTx" presStyleLbl="parChTrans1D2" presStyleIdx="1" presStyleCnt="3"/>
      <dgm:spPr/>
      <dgm:t>
        <a:bodyPr/>
        <a:lstStyle/>
        <a:p>
          <a:endParaRPr lang="en-US"/>
        </a:p>
      </dgm:t>
    </dgm:pt>
    <dgm:pt modelId="{6C5A6FAC-A2D2-4A69-B4FF-4D3596F56BD9}" type="pres">
      <dgm:prSet presAssocID="{D40BCA7B-12B7-40E9-9CEC-0D48517DEB88}" presName="node" presStyleLbl="node1" presStyleIdx="1" presStyleCnt="3" custScaleX="134245" custRadScaleRad="115800" custRadScaleInc="8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528FA5-735C-4C4B-9DC6-35E6A4B59566}" type="pres">
      <dgm:prSet presAssocID="{CCF3A7E8-E775-4C4F-8F47-DB3900C6B353}" presName="Name9" presStyleLbl="parChTrans1D2" presStyleIdx="2" presStyleCnt="3"/>
      <dgm:spPr/>
      <dgm:t>
        <a:bodyPr/>
        <a:lstStyle/>
        <a:p>
          <a:endParaRPr lang="en-US"/>
        </a:p>
      </dgm:t>
    </dgm:pt>
    <dgm:pt modelId="{DD75FE26-5DF5-4369-A843-6F447626CC4A}" type="pres">
      <dgm:prSet presAssocID="{CCF3A7E8-E775-4C4F-8F47-DB3900C6B353}" presName="connTx" presStyleLbl="parChTrans1D2" presStyleIdx="2" presStyleCnt="3"/>
      <dgm:spPr/>
      <dgm:t>
        <a:bodyPr/>
        <a:lstStyle/>
        <a:p>
          <a:endParaRPr lang="en-US"/>
        </a:p>
      </dgm:t>
    </dgm:pt>
    <dgm:pt modelId="{AE9714F9-CE36-48AD-85AD-39F9F2523FA0}" type="pres">
      <dgm:prSet presAssocID="{AE00D928-1E6D-4606-B368-6D40CE679E7D}" presName="node" presStyleLbl="node1" presStyleIdx="2" presStyleCnt="3" custScaleX="139252" custRadScaleRad="109439" custRadScaleInc="-4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7279E90-6E1D-425D-AFE2-AE4E0D4C87FD}" srcId="{29B60E0F-98AB-4966-92A2-CBFBEBBE1B08}" destId="{1156365F-76E0-4BD7-A063-36A034A5DD86}" srcOrd="0" destOrd="0" parTransId="{0A3859D3-19DE-4231-8774-6340B39B7463}" sibTransId="{E1F40DA6-92E1-454F-AB61-8597316E3206}"/>
    <dgm:cxn modelId="{45D0A0A1-024B-4877-BB96-ECA9721EE694}" type="presOf" srcId="{29B60E0F-98AB-4966-92A2-CBFBEBBE1B08}" destId="{225D8E61-7748-44E5-A99B-933B6A3C082A}" srcOrd="0" destOrd="0" presId="urn:microsoft.com/office/officeart/2005/8/layout/radial1"/>
    <dgm:cxn modelId="{31B7FCD5-9F5F-41DC-A4C4-C0FCE6498069}" type="presOf" srcId="{D40BCA7B-12B7-40E9-9CEC-0D48517DEB88}" destId="{6C5A6FAC-A2D2-4A69-B4FF-4D3596F56BD9}" srcOrd="0" destOrd="0" presId="urn:microsoft.com/office/officeart/2005/8/layout/radial1"/>
    <dgm:cxn modelId="{B99F2E9E-B1AF-4A75-A12D-3FF786A62CF2}" type="presOf" srcId="{1757E982-F8BF-4B6C-9987-3375367C96D7}" destId="{8F3A0A42-41CB-4C82-AD41-5FBA943D7D4E}" srcOrd="0" destOrd="0" presId="urn:microsoft.com/office/officeart/2005/8/layout/radial1"/>
    <dgm:cxn modelId="{35017944-AA9A-45A3-844C-332109C9C7C7}" srcId="{B79C5C2D-720A-48CF-8270-887E0CAEB2A7}" destId="{29B60E0F-98AB-4966-92A2-CBFBEBBE1B08}" srcOrd="0" destOrd="0" parTransId="{F819D53F-BA7E-44F3-8B61-473CE39C798B}" sibTransId="{5760C924-7FEA-41F7-8DDC-C97369043699}"/>
    <dgm:cxn modelId="{76DEC40B-29E9-4F4C-AD6E-7B55CA911153}" type="presOf" srcId="{B79C5C2D-720A-48CF-8270-887E0CAEB2A7}" destId="{C3C3CF57-D1F6-45A3-8157-6E3EF2C30EB8}" srcOrd="0" destOrd="0" presId="urn:microsoft.com/office/officeart/2005/8/layout/radial1"/>
    <dgm:cxn modelId="{9D33FE31-23B6-4623-B4D9-DDE986ABA06F}" type="presOf" srcId="{1757E982-F8BF-4B6C-9987-3375367C96D7}" destId="{C5E08F7D-3DEF-4673-A66C-DF9E4D79CA21}" srcOrd="1" destOrd="0" presId="urn:microsoft.com/office/officeart/2005/8/layout/radial1"/>
    <dgm:cxn modelId="{A022C87A-BFCE-405F-8EFE-E25633A2269E}" type="presOf" srcId="{AE00D928-1E6D-4606-B368-6D40CE679E7D}" destId="{AE9714F9-CE36-48AD-85AD-39F9F2523FA0}" srcOrd="0" destOrd="0" presId="urn:microsoft.com/office/officeart/2005/8/layout/radial1"/>
    <dgm:cxn modelId="{183A9C92-1DB9-4CFE-BE4A-178DEB068404}" type="presOf" srcId="{0A3859D3-19DE-4231-8774-6340B39B7463}" destId="{A8D78A63-C5D2-4BF3-A7A9-6899F3E0D11C}" srcOrd="1" destOrd="0" presId="urn:microsoft.com/office/officeart/2005/8/layout/radial1"/>
    <dgm:cxn modelId="{046191B9-8853-41AB-8F02-DB34569BB346}" type="presOf" srcId="{0A3859D3-19DE-4231-8774-6340B39B7463}" destId="{44B28C09-9DA9-464D-8814-AEDC0FE4555E}" srcOrd="0" destOrd="0" presId="urn:microsoft.com/office/officeart/2005/8/layout/radial1"/>
    <dgm:cxn modelId="{7ACBF306-8FE6-47D1-A5E3-E3719F6A8F4B}" type="presOf" srcId="{1156365F-76E0-4BD7-A063-36A034A5DD86}" destId="{F62DA374-E068-4D6D-A289-29D196D014E5}" srcOrd="0" destOrd="0" presId="urn:microsoft.com/office/officeart/2005/8/layout/radial1"/>
    <dgm:cxn modelId="{A02498FD-1556-4EEC-85D2-AEABB2F703C1}" srcId="{29B60E0F-98AB-4966-92A2-CBFBEBBE1B08}" destId="{D40BCA7B-12B7-40E9-9CEC-0D48517DEB88}" srcOrd="1" destOrd="0" parTransId="{1757E982-F8BF-4B6C-9987-3375367C96D7}" sibTransId="{76622ADA-6A93-430E-A0BD-B61A32323A24}"/>
    <dgm:cxn modelId="{CF520E2A-AABE-4381-A49D-A7A2A1BCDDD6}" type="presOf" srcId="{CCF3A7E8-E775-4C4F-8F47-DB3900C6B353}" destId="{DD75FE26-5DF5-4369-A843-6F447626CC4A}" srcOrd="1" destOrd="0" presId="urn:microsoft.com/office/officeart/2005/8/layout/radial1"/>
    <dgm:cxn modelId="{9F5FBDF0-0692-420E-AFC6-A9377BB4666F}" type="presOf" srcId="{CCF3A7E8-E775-4C4F-8F47-DB3900C6B353}" destId="{2A528FA5-735C-4C4B-9DC6-35E6A4B59566}" srcOrd="0" destOrd="0" presId="urn:microsoft.com/office/officeart/2005/8/layout/radial1"/>
    <dgm:cxn modelId="{01A9937E-D269-409B-A96C-0636DD6BB50D}" srcId="{29B60E0F-98AB-4966-92A2-CBFBEBBE1B08}" destId="{AE00D928-1E6D-4606-B368-6D40CE679E7D}" srcOrd="2" destOrd="0" parTransId="{CCF3A7E8-E775-4C4F-8F47-DB3900C6B353}" sibTransId="{207628EA-95B7-4F6D-83E9-448C86B754A6}"/>
    <dgm:cxn modelId="{F8D07B25-466F-426D-9753-10292BC5907C}" type="presParOf" srcId="{C3C3CF57-D1F6-45A3-8157-6E3EF2C30EB8}" destId="{225D8E61-7748-44E5-A99B-933B6A3C082A}" srcOrd="0" destOrd="0" presId="urn:microsoft.com/office/officeart/2005/8/layout/radial1"/>
    <dgm:cxn modelId="{4DA52F76-534D-4EEB-BF07-B0DCB2F4F24E}" type="presParOf" srcId="{C3C3CF57-D1F6-45A3-8157-6E3EF2C30EB8}" destId="{44B28C09-9DA9-464D-8814-AEDC0FE4555E}" srcOrd="1" destOrd="0" presId="urn:microsoft.com/office/officeart/2005/8/layout/radial1"/>
    <dgm:cxn modelId="{324B9149-1EF0-40E5-A92C-BF27D665B26C}" type="presParOf" srcId="{44B28C09-9DA9-464D-8814-AEDC0FE4555E}" destId="{A8D78A63-C5D2-4BF3-A7A9-6899F3E0D11C}" srcOrd="0" destOrd="0" presId="urn:microsoft.com/office/officeart/2005/8/layout/radial1"/>
    <dgm:cxn modelId="{1C13B7F0-F2FE-4148-B181-02C3475D7438}" type="presParOf" srcId="{C3C3CF57-D1F6-45A3-8157-6E3EF2C30EB8}" destId="{F62DA374-E068-4D6D-A289-29D196D014E5}" srcOrd="2" destOrd="0" presId="urn:microsoft.com/office/officeart/2005/8/layout/radial1"/>
    <dgm:cxn modelId="{6DFE1C5C-9798-4795-A8A7-64D90A7434DD}" type="presParOf" srcId="{C3C3CF57-D1F6-45A3-8157-6E3EF2C30EB8}" destId="{8F3A0A42-41CB-4C82-AD41-5FBA943D7D4E}" srcOrd="3" destOrd="0" presId="urn:microsoft.com/office/officeart/2005/8/layout/radial1"/>
    <dgm:cxn modelId="{8EB83B22-AA33-4FE1-80E9-7805F3A2BDDB}" type="presParOf" srcId="{8F3A0A42-41CB-4C82-AD41-5FBA943D7D4E}" destId="{C5E08F7D-3DEF-4673-A66C-DF9E4D79CA21}" srcOrd="0" destOrd="0" presId="urn:microsoft.com/office/officeart/2005/8/layout/radial1"/>
    <dgm:cxn modelId="{1966D4EB-6384-466D-8E69-85989973CAC0}" type="presParOf" srcId="{C3C3CF57-D1F6-45A3-8157-6E3EF2C30EB8}" destId="{6C5A6FAC-A2D2-4A69-B4FF-4D3596F56BD9}" srcOrd="4" destOrd="0" presId="urn:microsoft.com/office/officeart/2005/8/layout/radial1"/>
    <dgm:cxn modelId="{1E0E9AD2-A726-4972-933A-0F5059876E34}" type="presParOf" srcId="{C3C3CF57-D1F6-45A3-8157-6E3EF2C30EB8}" destId="{2A528FA5-735C-4C4B-9DC6-35E6A4B59566}" srcOrd="5" destOrd="0" presId="urn:microsoft.com/office/officeart/2005/8/layout/radial1"/>
    <dgm:cxn modelId="{04E1AA00-0FBF-4BE4-8171-878664D3E8F1}" type="presParOf" srcId="{2A528FA5-735C-4C4B-9DC6-35E6A4B59566}" destId="{DD75FE26-5DF5-4369-A843-6F447626CC4A}" srcOrd="0" destOrd="0" presId="urn:microsoft.com/office/officeart/2005/8/layout/radial1"/>
    <dgm:cxn modelId="{19268795-3828-4F3D-8B07-9192E61E3AC9}" type="presParOf" srcId="{C3C3CF57-D1F6-45A3-8157-6E3EF2C30EB8}" destId="{AE9714F9-CE36-48AD-85AD-39F9F2523FA0}" srcOrd="6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newsflash/>
    <p:sndAc>
      <p:stSnd>
        <p:snd r:embed="rId1" name="chimes.wav" builtIn="1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95E67-7ECA-4DD5-A5B4-BC65CF85A3E3}" type="datetimeFigureOut">
              <a:rPr lang="en-US" smtClean="0"/>
              <a:pPr/>
              <a:t>9/24/2020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D0CE4-C1B0-46DB-979A-330BF704D2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newsflash/>
    <p:sndAc>
      <p:stSnd>
        <p:snd r:embed="rId13" name="chimes.wav" builtIn="1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/>
        </p:nvGraphicFramePr>
        <p:xfrm>
          <a:off x="428596" y="357166"/>
          <a:ext cx="8358246" cy="614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00034" y="500042"/>
            <a:ext cx="7643866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gu-IN" sz="3200" b="1" dirty="0" smtClean="0">
              <a:solidFill>
                <a:srgbClr val="FF0000"/>
              </a:solidFill>
            </a:endParaRPr>
          </a:p>
          <a:p>
            <a:r>
              <a:rPr lang="sa-IN" sz="3200" b="1" dirty="0" smtClean="0">
                <a:solidFill>
                  <a:srgbClr val="FF0000"/>
                </a:solidFill>
              </a:rPr>
              <a:t>कृ </a:t>
            </a:r>
            <a:r>
              <a:rPr lang="gu-IN" sz="3200" b="1" dirty="0" smtClean="0">
                <a:solidFill>
                  <a:srgbClr val="FF0000"/>
                </a:solidFill>
              </a:rPr>
              <a:t>ધાતુ એ ક્રિયા છે. જેમકે – </a:t>
            </a:r>
            <a:endParaRPr lang="sa-IN" sz="3200" b="1" dirty="0" smtClean="0">
              <a:solidFill>
                <a:srgbClr val="FF0000"/>
              </a:solidFill>
            </a:endParaRPr>
          </a:p>
          <a:p>
            <a:endParaRPr lang="sa-IN" sz="3200" b="1" dirty="0" smtClean="0">
              <a:solidFill>
                <a:srgbClr val="FF0000"/>
              </a:solidFill>
            </a:endParaRPr>
          </a:p>
          <a:p>
            <a:r>
              <a:rPr lang="sa-IN" sz="3200" b="1" dirty="0" smtClean="0">
                <a:solidFill>
                  <a:srgbClr val="FF0000"/>
                </a:solidFill>
              </a:rPr>
              <a:t>         </a:t>
            </a:r>
            <a:r>
              <a:rPr lang="sa-IN" sz="3200" b="1" dirty="0" smtClean="0">
                <a:solidFill>
                  <a:srgbClr val="FF0000"/>
                </a:solidFill>
              </a:rPr>
              <a:t>कृषक: कृषिं करोति </a:t>
            </a:r>
            <a:r>
              <a:rPr lang="sa-IN" sz="3200" b="1" dirty="0" smtClean="0">
                <a:solidFill>
                  <a:srgbClr val="FF0000"/>
                </a:solidFill>
              </a:rPr>
              <a:t>|</a:t>
            </a:r>
            <a:endParaRPr lang="gu-IN" sz="3200" b="1" dirty="0" smtClean="0">
              <a:solidFill>
                <a:srgbClr val="FF0000"/>
              </a:solidFill>
            </a:endParaRPr>
          </a:p>
          <a:p>
            <a:r>
              <a:rPr lang="gu-IN" dirty="0" smtClean="0"/>
              <a:t> </a:t>
            </a:r>
            <a:endParaRPr lang="en-US" dirty="0"/>
          </a:p>
        </p:txBody>
      </p:sp>
      <p:pic>
        <p:nvPicPr>
          <p:cNvPr id="6" name="Picture 5" descr="farme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4546" y="2714620"/>
            <a:ext cx="4643470" cy="3643308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71670" y="1214422"/>
            <a:ext cx="5540299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a-IN" sz="2800" b="1" dirty="0" smtClean="0">
                <a:solidFill>
                  <a:srgbClr val="0070C0"/>
                </a:solidFill>
              </a:rPr>
              <a:t>भू </a:t>
            </a:r>
            <a:r>
              <a:rPr lang="gu-IN" sz="2800" b="1" dirty="0" smtClean="0">
                <a:solidFill>
                  <a:srgbClr val="0070C0"/>
                </a:solidFill>
              </a:rPr>
              <a:t>ધાતુ એ પ્રક્રિયા સૂચવે છે. જેમકે – </a:t>
            </a:r>
          </a:p>
          <a:p>
            <a:pPr algn="ctr"/>
            <a:endParaRPr lang="sa-IN" sz="2800" b="1" dirty="0" smtClean="0">
              <a:solidFill>
                <a:schemeClr val="bg2">
                  <a:lumMod val="25000"/>
                </a:schemeClr>
              </a:solidFill>
            </a:endParaRPr>
          </a:p>
          <a:p>
            <a:pPr algn="ctr"/>
            <a:r>
              <a:rPr lang="sa-IN" sz="2800" b="1" dirty="0" smtClean="0">
                <a:solidFill>
                  <a:schemeClr val="bg2">
                    <a:lumMod val="25000"/>
                  </a:schemeClr>
                </a:solidFill>
              </a:rPr>
              <a:t>बाल: युवा भवति |</a:t>
            </a:r>
            <a:r>
              <a:rPr lang="gu-IN" sz="2800" b="1" dirty="0" smtClean="0">
                <a:solidFill>
                  <a:schemeClr val="bg2">
                    <a:lumMod val="25000"/>
                  </a:schemeClr>
                </a:solidFill>
              </a:rPr>
              <a:t> </a:t>
            </a:r>
            <a:endParaRPr lang="en-US" sz="28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3" name="Picture 2" descr="Autism-Article-ar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488" y="2714620"/>
            <a:ext cx="4500594" cy="3786214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71480"/>
            <a:ext cx="568617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a-IN" sz="2800" b="1" dirty="0" smtClean="0">
                <a:solidFill>
                  <a:schemeClr val="accent6">
                    <a:lumMod val="50000"/>
                  </a:schemeClr>
                </a:solidFill>
              </a:rPr>
              <a:t>अस् </a:t>
            </a:r>
            <a:r>
              <a:rPr lang="gu-IN" sz="2800" b="1" dirty="0" smtClean="0">
                <a:solidFill>
                  <a:schemeClr val="accent6">
                    <a:lumMod val="50000"/>
                  </a:schemeClr>
                </a:solidFill>
              </a:rPr>
              <a:t>ધાતુ એ સ્થિતિ દર્શાવે છે. જેમકે –</a:t>
            </a:r>
          </a:p>
          <a:p>
            <a:r>
              <a:rPr lang="sa-IN" sz="2800" b="1" dirty="0" smtClean="0">
                <a:solidFill>
                  <a:srgbClr val="00B050"/>
                </a:solidFill>
              </a:rPr>
              <a:t>      </a:t>
            </a:r>
          </a:p>
          <a:p>
            <a:r>
              <a:rPr lang="sa-IN" sz="2800" b="1" dirty="0" smtClean="0">
                <a:solidFill>
                  <a:srgbClr val="00B050"/>
                </a:solidFill>
              </a:rPr>
              <a:t>           कूपे जलं अस्ति|</a:t>
            </a:r>
            <a:endParaRPr lang="gu-IN" sz="2800" b="1" dirty="0" smtClean="0">
              <a:solidFill>
                <a:srgbClr val="00B050"/>
              </a:solidFill>
            </a:endParaRPr>
          </a:p>
          <a:p>
            <a:endParaRPr lang="gu-IN" sz="2800" b="1" dirty="0" smtClean="0"/>
          </a:p>
        </p:txBody>
      </p:sp>
      <p:pic>
        <p:nvPicPr>
          <p:cNvPr id="3" name="Picture 2" descr="KUTCH-5-1024x68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2428868"/>
            <a:ext cx="4929222" cy="4000528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571480"/>
            <a:ext cx="8001056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sa-IN" sz="3200" b="1" u="sng" dirty="0" smtClean="0">
              <a:solidFill>
                <a:srgbClr val="002060"/>
              </a:solidFill>
            </a:endParaRPr>
          </a:p>
          <a:p>
            <a:pPr algn="ctr"/>
            <a:r>
              <a:rPr lang="sa-IN" sz="2800" b="1" u="sng" dirty="0" smtClean="0">
                <a:solidFill>
                  <a:srgbClr val="002060"/>
                </a:solidFill>
              </a:rPr>
              <a:t>अस् भुवि (</a:t>
            </a:r>
            <a:r>
              <a:rPr lang="gu-IN" sz="2800" b="1" u="sng" dirty="0" smtClean="0">
                <a:solidFill>
                  <a:srgbClr val="002060"/>
                </a:solidFill>
              </a:rPr>
              <a:t>વર્તમાનકાળ)ધાતુના ક્રિયાપદના રૂપો</a:t>
            </a:r>
            <a:r>
              <a:rPr lang="gu-IN" sz="2800" b="1" dirty="0" smtClean="0"/>
              <a:t>.</a:t>
            </a:r>
            <a:endParaRPr lang="sa-IN" sz="2800" b="1" dirty="0" smtClean="0"/>
          </a:p>
          <a:p>
            <a:pPr algn="ctr"/>
            <a:endParaRPr lang="gu-IN" sz="2400" dirty="0" smtClean="0"/>
          </a:p>
          <a:p>
            <a:pPr algn="ctr"/>
            <a:r>
              <a:rPr lang="gu-IN" sz="2400" dirty="0" smtClean="0"/>
              <a:t>          </a:t>
            </a:r>
            <a:r>
              <a:rPr lang="gu-IN" sz="2400" b="1" dirty="0" smtClean="0">
                <a:solidFill>
                  <a:srgbClr val="FFC000"/>
                </a:solidFill>
              </a:rPr>
              <a:t>એકવચન </a:t>
            </a:r>
            <a:r>
              <a:rPr lang="gu-IN" sz="2400" dirty="0" smtClean="0"/>
              <a:t>       </a:t>
            </a:r>
            <a:r>
              <a:rPr lang="gu-IN" sz="2400" b="1" dirty="0" smtClean="0">
                <a:solidFill>
                  <a:schemeClr val="accent2">
                    <a:lumMod val="75000"/>
                  </a:schemeClr>
                </a:solidFill>
              </a:rPr>
              <a:t>દ્વિવચન </a:t>
            </a:r>
            <a:r>
              <a:rPr lang="gu-IN" sz="2400" dirty="0" smtClean="0"/>
              <a:t>    </a:t>
            </a:r>
            <a:r>
              <a:rPr lang="gu-IN" sz="2400" b="1" dirty="0" smtClean="0">
                <a:solidFill>
                  <a:srgbClr val="FF0066"/>
                </a:solidFill>
              </a:rPr>
              <a:t>બહુવચન</a:t>
            </a:r>
          </a:p>
          <a:p>
            <a:endParaRPr lang="sa-IN" sz="2400" dirty="0" smtClean="0"/>
          </a:p>
          <a:p>
            <a:r>
              <a:rPr lang="gu-IN" sz="2400" dirty="0" smtClean="0">
                <a:solidFill>
                  <a:srgbClr val="C00000"/>
                </a:solidFill>
              </a:rPr>
              <a:t>ઉત્તમ પુરૂષ   </a:t>
            </a:r>
            <a:r>
              <a:rPr lang="sa-IN" sz="2400" dirty="0" smtClean="0">
                <a:solidFill>
                  <a:srgbClr val="C00000"/>
                </a:solidFill>
              </a:rPr>
              <a:t>   </a:t>
            </a:r>
            <a:r>
              <a:rPr lang="sa-IN" sz="2400" b="1" dirty="0" smtClean="0">
                <a:solidFill>
                  <a:srgbClr val="00B050"/>
                </a:solidFill>
              </a:rPr>
              <a:t>अस्मि          स्व:          स्म:</a:t>
            </a:r>
          </a:p>
          <a:p>
            <a:endParaRPr lang="sa-IN" sz="2400" dirty="0"/>
          </a:p>
          <a:p>
            <a:endParaRPr lang="sa-IN" sz="2400" dirty="0" smtClean="0"/>
          </a:p>
          <a:p>
            <a:r>
              <a:rPr lang="gu-IN" sz="2400" b="1" dirty="0" smtClean="0">
                <a:solidFill>
                  <a:srgbClr val="002060"/>
                </a:solidFill>
              </a:rPr>
              <a:t>મધ્યમ પુરૂષ  </a:t>
            </a:r>
            <a:r>
              <a:rPr lang="sa-IN" sz="2400" b="1" dirty="0" smtClean="0">
                <a:solidFill>
                  <a:srgbClr val="002060"/>
                </a:solidFill>
              </a:rPr>
              <a:t>   </a:t>
            </a:r>
            <a:r>
              <a:rPr lang="sa-IN" sz="2400" b="1" dirty="0" smtClean="0">
                <a:solidFill>
                  <a:srgbClr val="FF0000"/>
                </a:solidFill>
              </a:rPr>
              <a:t>असि           स्थ:          स्थ</a:t>
            </a:r>
          </a:p>
          <a:p>
            <a:endParaRPr lang="sa-IN" sz="2400" dirty="0"/>
          </a:p>
          <a:p>
            <a:endParaRPr lang="sa-IN" sz="2400" dirty="0" smtClean="0"/>
          </a:p>
          <a:p>
            <a:r>
              <a:rPr lang="gu-IN" sz="2400" b="1" dirty="0" smtClean="0">
                <a:solidFill>
                  <a:schemeClr val="accent6">
                    <a:lumMod val="75000"/>
                  </a:schemeClr>
                </a:solidFill>
              </a:rPr>
              <a:t>પ્રથમ પુરૂષ        </a:t>
            </a:r>
            <a:r>
              <a:rPr lang="sa-IN" sz="2400" dirty="0" smtClean="0"/>
              <a:t>अस्ति </a:t>
            </a:r>
            <a:r>
              <a:rPr lang="gu-IN" sz="2400" dirty="0" smtClean="0"/>
              <a:t>           </a:t>
            </a:r>
            <a:r>
              <a:rPr lang="sa-IN" sz="2400" dirty="0" smtClean="0"/>
              <a:t>स्त:          सन्ति</a:t>
            </a:r>
            <a:endParaRPr lang="gu-IN" sz="2400" dirty="0" smtClean="0"/>
          </a:p>
          <a:p>
            <a:pPr algn="ctr"/>
            <a:endParaRPr lang="sa-IN" sz="2400" dirty="0"/>
          </a:p>
          <a:p>
            <a:pPr algn="ctr"/>
            <a:endParaRPr lang="sa-IN" sz="3200" b="1" dirty="0" smtClean="0"/>
          </a:p>
          <a:p>
            <a:pPr algn="ctr"/>
            <a:endParaRPr lang="sa-IN" sz="3200" b="1" dirty="0"/>
          </a:p>
          <a:p>
            <a:pPr algn="ctr"/>
            <a:endParaRPr lang="sa-IN" sz="3200" b="1" dirty="0" smtClean="0"/>
          </a:p>
          <a:p>
            <a:pPr algn="ctr"/>
            <a:endParaRPr lang="sa-IN" sz="3200" b="1" dirty="0"/>
          </a:p>
          <a:p>
            <a:pPr algn="ctr"/>
            <a:endParaRPr lang="en-US" sz="3200" b="1" dirty="0"/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85786" y="571480"/>
            <a:ext cx="7830601" cy="9017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gu-IN" sz="2000" b="1" dirty="0" smtClean="0">
                <a:solidFill>
                  <a:srgbClr val="7030A0"/>
                </a:solidFill>
              </a:rPr>
              <a:t>નીચે આપેલા વાક્યોમાંથી યોગ્ય વિકલ્પ પસંદ કરી ખાલી જગ્યા પૂરો.</a:t>
            </a:r>
          </a:p>
          <a:p>
            <a:pPr>
              <a:lnSpc>
                <a:spcPct val="150000"/>
              </a:lnSpc>
            </a:pPr>
            <a:endParaRPr lang="sa-IN" sz="2000" dirty="0" smtClean="0"/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(१) अहम् ब्रह्म _________| (असि, अस्ति, अस्मि)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(२) यूयम् शालायां________| (स्थ, सन्ति, असि)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(३) कृष्ण: वृन्दावने__________| (सन्ति, असि, अस्ति)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(४) वयं छात्रा:__________| (स्म:, स्त:, अस्ति)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(५) त्वं गृहे___________| (अस्मि, असि, स्त:)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(६) उध्याने पुष्पाणि_________| (अस्ति, स्थ:, सन्ति)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(७) हनूमान् रामभक्त:___________| (अस्ति, सन्ति, असि)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(८) आवाम् बान्धवौ_________| (स्त:, स्व:, स्थ:)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(९) रामलक्ष्मणौ बान्धवौ__________| (स्त:, अस्ति, सन्ति)</a:t>
            </a:r>
          </a:p>
          <a:p>
            <a:pPr>
              <a:lnSpc>
                <a:spcPct val="150000"/>
              </a:lnSpc>
            </a:pPr>
            <a:r>
              <a:rPr lang="sa-IN" sz="2000" b="1" dirty="0" smtClean="0">
                <a:solidFill>
                  <a:schemeClr val="accent2">
                    <a:lumMod val="75000"/>
                  </a:schemeClr>
                </a:solidFill>
              </a:rPr>
              <a:t>(१०) यूयम् कुशलाः__________| (अस्ति, असि, स्थ)</a:t>
            </a:r>
            <a:endParaRPr lang="en-US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lnSpc>
                <a:spcPct val="150000"/>
              </a:lnSpc>
              <a:buFont typeface="Wingdings" pitchFamily="2" charset="2"/>
              <a:buChar char="q"/>
            </a:pPr>
            <a:endParaRPr lang="sa-IN" sz="2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sa-IN" sz="2000" dirty="0" smtClean="0"/>
          </a:p>
          <a:p>
            <a:endParaRPr lang="sa-IN" sz="2000" dirty="0" smtClean="0"/>
          </a:p>
          <a:p>
            <a:endParaRPr lang="gu-IN" sz="2000" dirty="0"/>
          </a:p>
          <a:p>
            <a:pPr algn="ctr"/>
            <a:endParaRPr lang="gu-IN" sz="2000" b="1" dirty="0" smtClean="0"/>
          </a:p>
          <a:p>
            <a:pPr algn="ctr"/>
            <a:endParaRPr lang="gu-IN" sz="2000" b="1" dirty="0"/>
          </a:p>
          <a:p>
            <a:pPr algn="ctr"/>
            <a:endParaRPr lang="gu-IN" sz="2000" b="1" dirty="0" smtClean="0"/>
          </a:p>
          <a:p>
            <a:pPr algn="ctr"/>
            <a:endParaRPr lang="gu-IN" sz="2000" b="1" dirty="0"/>
          </a:p>
          <a:p>
            <a:pPr algn="ctr"/>
            <a:endParaRPr lang="gu-IN" sz="2000" b="1" dirty="0" smtClean="0"/>
          </a:p>
          <a:p>
            <a:pPr algn="ctr"/>
            <a:endParaRPr lang="gu-IN" sz="2000" b="1" dirty="0"/>
          </a:p>
          <a:p>
            <a:pPr algn="ctr"/>
            <a:endParaRPr lang="en-US" sz="2000" b="1" dirty="0"/>
          </a:p>
        </p:txBody>
      </p:sp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28926" y="5929330"/>
            <a:ext cx="35141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a-IN" sz="3600" b="1" dirty="0" smtClean="0">
                <a:solidFill>
                  <a:srgbClr val="00B0F0"/>
                </a:solidFill>
              </a:rPr>
              <a:t>|| पुन: मिलाम: ||</a:t>
            </a:r>
            <a:endParaRPr lang="en-US" sz="3600" b="1" dirty="0">
              <a:solidFill>
                <a:srgbClr val="00B0F0"/>
              </a:solidFill>
            </a:endParaRPr>
          </a:p>
        </p:txBody>
      </p:sp>
      <p:pic>
        <p:nvPicPr>
          <p:cNvPr id="3" name="Picture 2" descr="Namskaa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5852" y="428604"/>
            <a:ext cx="6500858" cy="5072097"/>
          </a:xfrm>
          <a:prstGeom prst="rect">
            <a:avLst/>
          </a:prstGeom>
        </p:spPr>
      </p:pic>
    </p:spTree>
  </p:cSld>
  <p:clrMapOvr>
    <a:masterClrMapping/>
  </p:clrMapOvr>
  <p:transition spd="slow">
    <p:newsflash/>
    <p:sndAc>
      <p:stSnd>
        <p:snd r:embed="rId2" name="chimes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238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mansa collage</dc:creator>
  <cp:lastModifiedBy>mansa collage</cp:lastModifiedBy>
  <cp:revision>11</cp:revision>
  <dcterms:created xsi:type="dcterms:W3CDTF">2020-09-23T04:27:12Z</dcterms:created>
  <dcterms:modified xsi:type="dcterms:W3CDTF">2020-09-24T06:16:23Z</dcterms:modified>
</cp:coreProperties>
</file>