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6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FE62CF-0445-4A15-9FE8-134BBD1DFF04}" type="doc">
      <dgm:prSet loTypeId="urn:microsoft.com/office/officeart/2005/8/layout/orgChart1" loCatId="hierarchy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E29822-13D8-4422-BA01-A06C80066C29}">
      <dgm:prSet phldrT="[Text]"/>
      <dgm:spPr/>
      <dgm:t>
        <a:bodyPr/>
        <a:lstStyle/>
        <a:p>
          <a:r>
            <a:rPr lang="sa-IN" dirty="0" smtClean="0"/>
            <a:t>अहम्</a:t>
          </a:r>
          <a:endParaRPr lang="en-US" dirty="0"/>
        </a:p>
      </dgm:t>
    </dgm:pt>
    <dgm:pt modelId="{85899B75-7954-4A1A-B5A6-7A6D5D07BC20}" type="parTrans" cxnId="{1D50095F-B8EE-438B-AD04-8E307A620C8E}">
      <dgm:prSet/>
      <dgm:spPr/>
      <dgm:t>
        <a:bodyPr/>
        <a:lstStyle/>
        <a:p>
          <a:endParaRPr lang="en-US"/>
        </a:p>
      </dgm:t>
    </dgm:pt>
    <dgm:pt modelId="{E0481323-15AA-4DC4-9F4C-45C6DBF1792E}" type="sibTrans" cxnId="{1D50095F-B8EE-438B-AD04-8E307A620C8E}">
      <dgm:prSet/>
      <dgm:spPr/>
      <dgm:t>
        <a:bodyPr/>
        <a:lstStyle/>
        <a:p>
          <a:endParaRPr lang="en-US"/>
        </a:p>
      </dgm:t>
    </dgm:pt>
    <dgm:pt modelId="{494BE133-AE1D-498E-A6A4-505199C196B1}">
      <dgm:prSet phldrT="[Text]"/>
      <dgm:spPr/>
      <dgm:t>
        <a:bodyPr/>
        <a:lstStyle/>
        <a:p>
          <a:r>
            <a:rPr lang="sa-IN" dirty="0" smtClean="0"/>
            <a:t>कार्यं</a:t>
          </a:r>
          <a:endParaRPr lang="en-US" dirty="0"/>
        </a:p>
      </dgm:t>
    </dgm:pt>
    <dgm:pt modelId="{0DF16680-D4C4-4064-A5A9-B6F6BE11F3B7}" type="parTrans" cxnId="{1D53D996-F8A2-44F1-B79D-613F7AA7F291}">
      <dgm:prSet/>
      <dgm:spPr/>
      <dgm:t>
        <a:bodyPr/>
        <a:lstStyle/>
        <a:p>
          <a:endParaRPr lang="en-US"/>
        </a:p>
      </dgm:t>
    </dgm:pt>
    <dgm:pt modelId="{C16B1503-DA3A-4F55-946B-1B8A2F9D7DA9}" type="sibTrans" cxnId="{1D53D996-F8A2-44F1-B79D-613F7AA7F291}">
      <dgm:prSet/>
      <dgm:spPr/>
      <dgm:t>
        <a:bodyPr/>
        <a:lstStyle/>
        <a:p>
          <a:endParaRPr lang="en-US"/>
        </a:p>
      </dgm:t>
    </dgm:pt>
    <dgm:pt modelId="{D2BC1830-B37F-4183-BB09-F3420227D4CA}">
      <dgm:prSet phldrT="[Text]"/>
      <dgm:spPr/>
      <dgm:t>
        <a:bodyPr/>
        <a:lstStyle/>
        <a:p>
          <a:r>
            <a:rPr lang="sa-IN" dirty="0" smtClean="0"/>
            <a:t>करोमि</a:t>
          </a:r>
          <a:endParaRPr lang="en-US" dirty="0"/>
        </a:p>
      </dgm:t>
    </dgm:pt>
    <dgm:pt modelId="{13632A9E-4644-4CAC-90E6-E90F95C09254}" type="parTrans" cxnId="{0B10D5CB-1043-4880-A259-DE66BFC561D1}">
      <dgm:prSet/>
      <dgm:spPr/>
      <dgm:t>
        <a:bodyPr/>
        <a:lstStyle/>
        <a:p>
          <a:endParaRPr lang="en-US"/>
        </a:p>
      </dgm:t>
    </dgm:pt>
    <dgm:pt modelId="{76A06A4E-277D-4DE3-BE70-0E881E41175E}" type="sibTrans" cxnId="{0B10D5CB-1043-4880-A259-DE66BFC561D1}">
      <dgm:prSet/>
      <dgm:spPr/>
      <dgm:t>
        <a:bodyPr/>
        <a:lstStyle/>
        <a:p>
          <a:endParaRPr lang="en-US"/>
        </a:p>
      </dgm:t>
    </dgm:pt>
    <dgm:pt modelId="{33A8B312-9255-4EF3-9283-47BA35546392}">
      <dgm:prSet phldrT="[Text]"/>
      <dgm:spPr/>
      <dgm:t>
        <a:bodyPr/>
        <a:lstStyle/>
        <a:p>
          <a:r>
            <a:rPr lang="sa-IN" dirty="0" smtClean="0"/>
            <a:t>व्याख्यानं</a:t>
          </a:r>
          <a:endParaRPr lang="en-US" dirty="0"/>
        </a:p>
      </dgm:t>
    </dgm:pt>
    <dgm:pt modelId="{8AB2DC90-1091-4693-9249-CD9FC21F3303}" type="parTrans" cxnId="{4309413E-348E-445E-BF15-2B7FC8E687B7}">
      <dgm:prSet/>
      <dgm:spPr/>
      <dgm:t>
        <a:bodyPr/>
        <a:lstStyle/>
        <a:p>
          <a:endParaRPr lang="en-US"/>
        </a:p>
      </dgm:t>
    </dgm:pt>
    <dgm:pt modelId="{A9FCCBDC-B29A-49AD-A796-F7BD3FE38342}" type="sibTrans" cxnId="{4309413E-348E-445E-BF15-2B7FC8E687B7}">
      <dgm:prSet/>
      <dgm:spPr/>
      <dgm:t>
        <a:bodyPr/>
        <a:lstStyle/>
        <a:p>
          <a:endParaRPr lang="en-US"/>
        </a:p>
      </dgm:t>
    </dgm:pt>
    <dgm:pt modelId="{7A68F3BC-984B-4125-9302-1A622B25E42F}" type="pres">
      <dgm:prSet presAssocID="{BDFE62CF-0445-4A15-9FE8-134BBD1DFF0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E02E551-7FD5-4656-B16C-FF8B75EC158F}" type="pres">
      <dgm:prSet presAssocID="{F8E29822-13D8-4422-BA01-A06C80066C29}" presName="hierRoot1" presStyleCnt="0">
        <dgm:presLayoutVars>
          <dgm:hierBranch val="init"/>
        </dgm:presLayoutVars>
      </dgm:prSet>
      <dgm:spPr/>
    </dgm:pt>
    <dgm:pt modelId="{D5F71CB1-9B7C-4A8B-9697-78E60A99EAB5}" type="pres">
      <dgm:prSet presAssocID="{F8E29822-13D8-4422-BA01-A06C80066C29}" presName="rootComposite1" presStyleCnt="0"/>
      <dgm:spPr/>
    </dgm:pt>
    <dgm:pt modelId="{1D6FC98C-6EA1-438F-9FED-08B945F3440C}" type="pres">
      <dgm:prSet presAssocID="{F8E29822-13D8-4422-BA01-A06C80066C2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25EBD3-D562-481B-86C6-AAD493E79A39}" type="pres">
      <dgm:prSet presAssocID="{F8E29822-13D8-4422-BA01-A06C80066C2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3844128-89A8-4F52-9318-47536DB20EE2}" type="pres">
      <dgm:prSet presAssocID="{F8E29822-13D8-4422-BA01-A06C80066C29}" presName="hierChild2" presStyleCnt="0"/>
      <dgm:spPr/>
    </dgm:pt>
    <dgm:pt modelId="{19842559-FCE0-434A-B854-7B7898689641}" type="pres">
      <dgm:prSet presAssocID="{0DF16680-D4C4-4064-A5A9-B6F6BE11F3B7}" presName="Name37" presStyleLbl="parChTrans1D2" presStyleIdx="0" presStyleCnt="2"/>
      <dgm:spPr/>
      <dgm:t>
        <a:bodyPr/>
        <a:lstStyle/>
        <a:p>
          <a:endParaRPr lang="en-US"/>
        </a:p>
      </dgm:t>
    </dgm:pt>
    <dgm:pt modelId="{5487660C-E53E-4CB3-BF36-695B1CC6C61E}" type="pres">
      <dgm:prSet presAssocID="{494BE133-AE1D-498E-A6A4-505199C196B1}" presName="hierRoot2" presStyleCnt="0">
        <dgm:presLayoutVars>
          <dgm:hierBranch val="init"/>
        </dgm:presLayoutVars>
      </dgm:prSet>
      <dgm:spPr/>
    </dgm:pt>
    <dgm:pt modelId="{B52B2703-A299-4670-BFB1-894D87C04174}" type="pres">
      <dgm:prSet presAssocID="{494BE133-AE1D-498E-A6A4-505199C196B1}" presName="rootComposite" presStyleCnt="0"/>
      <dgm:spPr/>
    </dgm:pt>
    <dgm:pt modelId="{DE156EA2-901C-4554-A413-6D4970662070}" type="pres">
      <dgm:prSet presAssocID="{494BE133-AE1D-498E-A6A4-505199C196B1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1301CD-BBE3-4FEC-82DA-6CDEA20A6B87}" type="pres">
      <dgm:prSet presAssocID="{494BE133-AE1D-498E-A6A4-505199C196B1}" presName="rootConnector" presStyleLbl="node2" presStyleIdx="0" presStyleCnt="2"/>
      <dgm:spPr/>
      <dgm:t>
        <a:bodyPr/>
        <a:lstStyle/>
        <a:p>
          <a:endParaRPr lang="en-US"/>
        </a:p>
      </dgm:t>
    </dgm:pt>
    <dgm:pt modelId="{2CB139CA-8BF4-4841-B1F3-7FC95799324B}" type="pres">
      <dgm:prSet presAssocID="{494BE133-AE1D-498E-A6A4-505199C196B1}" presName="hierChild4" presStyleCnt="0"/>
      <dgm:spPr/>
    </dgm:pt>
    <dgm:pt modelId="{E29471CC-AE59-478A-A39C-05D2CB616026}" type="pres">
      <dgm:prSet presAssocID="{13632A9E-4644-4CAC-90E6-E90F95C09254}" presName="Name37" presStyleLbl="parChTrans1D3" presStyleIdx="0" presStyleCnt="1"/>
      <dgm:spPr/>
      <dgm:t>
        <a:bodyPr/>
        <a:lstStyle/>
        <a:p>
          <a:endParaRPr lang="en-US"/>
        </a:p>
      </dgm:t>
    </dgm:pt>
    <dgm:pt modelId="{EBF5E8E8-E455-406A-B4D2-5CDC15D7450F}" type="pres">
      <dgm:prSet presAssocID="{D2BC1830-B37F-4183-BB09-F3420227D4CA}" presName="hierRoot2" presStyleCnt="0">
        <dgm:presLayoutVars>
          <dgm:hierBranch val="init"/>
        </dgm:presLayoutVars>
      </dgm:prSet>
      <dgm:spPr/>
    </dgm:pt>
    <dgm:pt modelId="{2C81EA36-9ED0-407D-A266-EFE32F30249D}" type="pres">
      <dgm:prSet presAssocID="{D2BC1830-B37F-4183-BB09-F3420227D4CA}" presName="rootComposite" presStyleCnt="0"/>
      <dgm:spPr/>
    </dgm:pt>
    <dgm:pt modelId="{78D87131-1003-4104-BCA6-8DA65B631FE1}" type="pres">
      <dgm:prSet presAssocID="{D2BC1830-B37F-4183-BB09-F3420227D4CA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7610C9-EE1D-4A40-BD62-26AC51452B2A}" type="pres">
      <dgm:prSet presAssocID="{D2BC1830-B37F-4183-BB09-F3420227D4CA}" presName="rootConnector" presStyleLbl="node3" presStyleIdx="0" presStyleCnt="1"/>
      <dgm:spPr/>
      <dgm:t>
        <a:bodyPr/>
        <a:lstStyle/>
        <a:p>
          <a:endParaRPr lang="en-US"/>
        </a:p>
      </dgm:t>
    </dgm:pt>
    <dgm:pt modelId="{BEB72E5B-6B58-43A7-8477-1E55B081A21E}" type="pres">
      <dgm:prSet presAssocID="{D2BC1830-B37F-4183-BB09-F3420227D4CA}" presName="hierChild4" presStyleCnt="0"/>
      <dgm:spPr/>
    </dgm:pt>
    <dgm:pt modelId="{5AC5397A-DC7E-4DE0-864C-9A06DC7F6869}" type="pres">
      <dgm:prSet presAssocID="{D2BC1830-B37F-4183-BB09-F3420227D4CA}" presName="hierChild5" presStyleCnt="0"/>
      <dgm:spPr/>
    </dgm:pt>
    <dgm:pt modelId="{BC47EA27-3A43-4901-A398-2C08D2B83B25}" type="pres">
      <dgm:prSet presAssocID="{494BE133-AE1D-498E-A6A4-505199C196B1}" presName="hierChild5" presStyleCnt="0"/>
      <dgm:spPr/>
    </dgm:pt>
    <dgm:pt modelId="{8E29746E-596A-4011-8675-8A9D93DA16F7}" type="pres">
      <dgm:prSet presAssocID="{8AB2DC90-1091-4693-9249-CD9FC21F3303}" presName="Name37" presStyleLbl="parChTrans1D2" presStyleIdx="1" presStyleCnt="2"/>
      <dgm:spPr/>
      <dgm:t>
        <a:bodyPr/>
        <a:lstStyle/>
        <a:p>
          <a:endParaRPr lang="en-US"/>
        </a:p>
      </dgm:t>
    </dgm:pt>
    <dgm:pt modelId="{BB9BE405-47DC-4524-9625-3BEE06B2563D}" type="pres">
      <dgm:prSet presAssocID="{33A8B312-9255-4EF3-9283-47BA35546392}" presName="hierRoot2" presStyleCnt="0">
        <dgm:presLayoutVars>
          <dgm:hierBranch val="init"/>
        </dgm:presLayoutVars>
      </dgm:prSet>
      <dgm:spPr/>
    </dgm:pt>
    <dgm:pt modelId="{2ED8E492-0E4C-4F69-BB04-A0CBCD11F2DC}" type="pres">
      <dgm:prSet presAssocID="{33A8B312-9255-4EF3-9283-47BA35546392}" presName="rootComposite" presStyleCnt="0"/>
      <dgm:spPr/>
    </dgm:pt>
    <dgm:pt modelId="{2C7764DE-05C3-48D6-9545-56BEAD2413E4}" type="pres">
      <dgm:prSet presAssocID="{33A8B312-9255-4EF3-9283-47BA3554639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5CA2D4-632A-44F9-875C-6080F2377413}" type="pres">
      <dgm:prSet presAssocID="{33A8B312-9255-4EF3-9283-47BA35546392}" presName="rootConnector" presStyleLbl="node2" presStyleIdx="1" presStyleCnt="2"/>
      <dgm:spPr/>
      <dgm:t>
        <a:bodyPr/>
        <a:lstStyle/>
        <a:p>
          <a:endParaRPr lang="en-US"/>
        </a:p>
      </dgm:t>
    </dgm:pt>
    <dgm:pt modelId="{3043ADA4-19A8-40EA-A73E-1FFBEEA0E9B9}" type="pres">
      <dgm:prSet presAssocID="{33A8B312-9255-4EF3-9283-47BA35546392}" presName="hierChild4" presStyleCnt="0"/>
      <dgm:spPr/>
    </dgm:pt>
    <dgm:pt modelId="{37419C61-690D-4C1F-9649-C50F9B377F41}" type="pres">
      <dgm:prSet presAssocID="{33A8B312-9255-4EF3-9283-47BA35546392}" presName="hierChild5" presStyleCnt="0"/>
      <dgm:spPr/>
    </dgm:pt>
    <dgm:pt modelId="{856641DA-8CAD-41BC-A301-8C0532B58724}" type="pres">
      <dgm:prSet presAssocID="{F8E29822-13D8-4422-BA01-A06C80066C29}" presName="hierChild3" presStyleCnt="0"/>
      <dgm:spPr/>
    </dgm:pt>
  </dgm:ptLst>
  <dgm:cxnLst>
    <dgm:cxn modelId="{1D53D996-F8A2-44F1-B79D-613F7AA7F291}" srcId="{F8E29822-13D8-4422-BA01-A06C80066C29}" destId="{494BE133-AE1D-498E-A6A4-505199C196B1}" srcOrd="0" destOrd="0" parTransId="{0DF16680-D4C4-4064-A5A9-B6F6BE11F3B7}" sibTransId="{C16B1503-DA3A-4F55-946B-1B8A2F9D7DA9}"/>
    <dgm:cxn modelId="{3A663BF6-3D87-4956-B7EF-2A31E42F1366}" type="presOf" srcId="{F8E29822-13D8-4422-BA01-A06C80066C29}" destId="{F725EBD3-D562-481B-86C6-AAD493E79A39}" srcOrd="1" destOrd="0" presId="urn:microsoft.com/office/officeart/2005/8/layout/orgChart1"/>
    <dgm:cxn modelId="{3A0EF4B6-295E-4422-A2C7-2DA60BCD2EC7}" type="presOf" srcId="{494BE133-AE1D-498E-A6A4-505199C196B1}" destId="{DE156EA2-901C-4554-A413-6D4970662070}" srcOrd="0" destOrd="0" presId="urn:microsoft.com/office/officeart/2005/8/layout/orgChart1"/>
    <dgm:cxn modelId="{201E9079-D6A1-49F4-8617-2C15DC57D6F8}" type="presOf" srcId="{8AB2DC90-1091-4693-9249-CD9FC21F3303}" destId="{8E29746E-596A-4011-8675-8A9D93DA16F7}" srcOrd="0" destOrd="0" presId="urn:microsoft.com/office/officeart/2005/8/layout/orgChart1"/>
    <dgm:cxn modelId="{1D50095F-B8EE-438B-AD04-8E307A620C8E}" srcId="{BDFE62CF-0445-4A15-9FE8-134BBD1DFF04}" destId="{F8E29822-13D8-4422-BA01-A06C80066C29}" srcOrd="0" destOrd="0" parTransId="{85899B75-7954-4A1A-B5A6-7A6D5D07BC20}" sibTransId="{E0481323-15AA-4DC4-9F4C-45C6DBF1792E}"/>
    <dgm:cxn modelId="{81CD2FF1-69C5-41A3-80A2-62E7D9149AB7}" type="presOf" srcId="{D2BC1830-B37F-4183-BB09-F3420227D4CA}" destId="{78D87131-1003-4104-BCA6-8DA65B631FE1}" srcOrd="0" destOrd="0" presId="urn:microsoft.com/office/officeart/2005/8/layout/orgChart1"/>
    <dgm:cxn modelId="{4CEDB2FF-19A6-4AC3-B3FE-73F9D2CA3CC7}" type="presOf" srcId="{0DF16680-D4C4-4064-A5A9-B6F6BE11F3B7}" destId="{19842559-FCE0-434A-B854-7B7898689641}" srcOrd="0" destOrd="0" presId="urn:microsoft.com/office/officeart/2005/8/layout/orgChart1"/>
    <dgm:cxn modelId="{56E37AF6-9260-456B-AAE3-60350A32640B}" type="presOf" srcId="{F8E29822-13D8-4422-BA01-A06C80066C29}" destId="{1D6FC98C-6EA1-438F-9FED-08B945F3440C}" srcOrd="0" destOrd="0" presId="urn:microsoft.com/office/officeart/2005/8/layout/orgChart1"/>
    <dgm:cxn modelId="{86189AF5-31C3-49AD-BB51-8360AC1D770A}" type="presOf" srcId="{494BE133-AE1D-498E-A6A4-505199C196B1}" destId="{111301CD-BBE3-4FEC-82DA-6CDEA20A6B87}" srcOrd="1" destOrd="0" presId="urn:microsoft.com/office/officeart/2005/8/layout/orgChart1"/>
    <dgm:cxn modelId="{3AF67914-B564-4438-AF6F-66BDDF33E1CD}" type="presOf" srcId="{33A8B312-9255-4EF3-9283-47BA35546392}" destId="{2C7764DE-05C3-48D6-9545-56BEAD2413E4}" srcOrd="0" destOrd="0" presId="urn:microsoft.com/office/officeart/2005/8/layout/orgChart1"/>
    <dgm:cxn modelId="{B485D74A-E1D4-4016-8D0F-CAB4F12C9F07}" type="presOf" srcId="{33A8B312-9255-4EF3-9283-47BA35546392}" destId="{865CA2D4-632A-44F9-875C-6080F2377413}" srcOrd="1" destOrd="0" presId="urn:microsoft.com/office/officeart/2005/8/layout/orgChart1"/>
    <dgm:cxn modelId="{0B10D5CB-1043-4880-A259-DE66BFC561D1}" srcId="{494BE133-AE1D-498E-A6A4-505199C196B1}" destId="{D2BC1830-B37F-4183-BB09-F3420227D4CA}" srcOrd="0" destOrd="0" parTransId="{13632A9E-4644-4CAC-90E6-E90F95C09254}" sibTransId="{76A06A4E-277D-4DE3-BE70-0E881E41175E}"/>
    <dgm:cxn modelId="{9EBD1ADE-B7B6-447A-A15C-5743869ADDD8}" type="presOf" srcId="{BDFE62CF-0445-4A15-9FE8-134BBD1DFF04}" destId="{7A68F3BC-984B-4125-9302-1A622B25E42F}" srcOrd="0" destOrd="0" presId="urn:microsoft.com/office/officeart/2005/8/layout/orgChart1"/>
    <dgm:cxn modelId="{82331BD9-CFF4-4252-BDD3-3B17F78C08AC}" type="presOf" srcId="{13632A9E-4644-4CAC-90E6-E90F95C09254}" destId="{E29471CC-AE59-478A-A39C-05D2CB616026}" srcOrd="0" destOrd="0" presId="urn:microsoft.com/office/officeart/2005/8/layout/orgChart1"/>
    <dgm:cxn modelId="{59594A55-DD75-46AB-8590-479FDF1771C3}" type="presOf" srcId="{D2BC1830-B37F-4183-BB09-F3420227D4CA}" destId="{DB7610C9-EE1D-4A40-BD62-26AC51452B2A}" srcOrd="1" destOrd="0" presId="urn:microsoft.com/office/officeart/2005/8/layout/orgChart1"/>
    <dgm:cxn modelId="{4309413E-348E-445E-BF15-2B7FC8E687B7}" srcId="{F8E29822-13D8-4422-BA01-A06C80066C29}" destId="{33A8B312-9255-4EF3-9283-47BA35546392}" srcOrd="1" destOrd="0" parTransId="{8AB2DC90-1091-4693-9249-CD9FC21F3303}" sibTransId="{A9FCCBDC-B29A-49AD-A796-F7BD3FE38342}"/>
    <dgm:cxn modelId="{95A42199-A8B8-4AAE-956B-450E880FB478}" type="presParOf" srcId="{7A68F3BC-984B-4125-9302-1A622B25E42F}" destId="{9E02E551-7FD5-4656-B16C-FF8B75EC158F}" srcOrd="0" destOrd="0" presId="urn:microsoft.com/office/officeart/2005/8/layout/orgChart1"/>
    <dgm:cxn modelId="{670D787A-79E7-4324-8A6E-D2AD271E97C3}" type="presParOf" srcId="{9E02E551-7FD5-4656-B16C-FF8B75EC158F}" destId="{D5F71CB1-9B7C-4A8B-9697-78E60A99EAB5}" srcOrd="0" destOrd="0" presId="urn:microsoft.com/office/officeart/2005/8/layout/orgChart1"/>
    <dgm:cxn modelId="{31C9B2C7-EF35-4B76-98C9-825428D39BBF}" type="presParOf" srcId="{D5F71CB1-9B7C-4A8B-9697-78E60A99EAB5}" destId="{1D6FC98C-6EA1-438F-9FED-08B945F3440C}" srcOrd="0" destOrd="0" presId="urn:microsoft.com/office/officeart/2005/8/layout/orgChart1"/>
    <dgm:cxn modelId="{99846EAA-666D-45F5-A5C5-4B6B035BC81A}" type="presParOf" srcId="{D5F71CB1-9B7C-4A8B-9697-78E60A99EAB5}" destId="{F725EBD3-D562-481B-86C6-AAD493E79A39}" srcOrd="1" destOrd="0" presId="urn:microsoft.com/office/officeart/2005/8/layout/orgChart1"/>
    <dgm:cxn modelId="{2B540B77-B9DB-4584-AF67-490E7EA75982}" type="presParOf" srcId="{9E02E551-7FD5-4656-B16C-FF8B75EC158F}" destId="{E3844128-89A8-4F52-9318-47536DB20EE2}" srcOrd="1" destOrd="0" presId="urn:microsoft.com/office/officeart/2005/8/layout/orgChart1"/>
    <dgm:cxn modelId="{07AEA4DF-10D8-46E1-B4BC-B696124644D2}" type="presParOf" srcId="{E3844128-89A8-4F52-9318-47536DB20EE2}" destId="{19842559-FCE0-434A-B854-7B7898689641}" srcOrd="0" destOrd="0" presId="urn:microsoft.com/office/officeart/2005/8/layout/orgChart1"/>
    <dgm:cxn modelId="{4D808705-0019-40A7-8F36-55C46F15D62E}" type="presParOf" srcId="{E3844128-89A8-4F52-9318-47536DB20EE2}" destId="{5487660C-E53E-4CB3-BF36-695B1CC6C61E}" srcOrd="1" destOrd="0" presId="urn:microsoft.com/office/officeart/2005/8/layout/orgChart1"/>
    <dgm:cxn modelId="{F746725F-BECB-4D90-BF6A-EA6AF28167C1}" type="presParOf" srcId="{5487660C-E53E-4CB3-BF36-695B1CC6C61E}" destId="{B52B2703-A299-4670-BFB1-894D87C04174}" srcOrd="0" destOrd="0" presId="urn:microsoft.com/office/officeart/2005/8/layout/orgChart1"/>
    <dgm:cxn modelId="{9ECAD30D-78A7-4455-8474-BC513444A5C3}" type="presParOf" srcId="{B52B2703-A299-4670-BFB1-894D87C04174}" destId="{DE156EA2-901C-4554-A413-6D4970662070}" srcOrd="0" destOrd="0" presId="urn:microsoft.com/office/officeart/2005/8/layout/orgChart1"/>
    <dgm:cxn modelId="{9C885AE5-E41E-4729-8D43-440DE4DD45A5}" type="presParOf" srcId="{B52B2703-A299-4670-BFB1-894D87C04174}" destId="{111301CD-BBE3-4FEC-82DA-6CDEA20A6B87}" srcOrd="1" destOrd="0" presId="urn:microsoft.com/office/officeart/2005/8/layout/orgChart1"/>
    <dgm:cxn modelId="{D5C58949-9D86-4596-B340-E89952696B47}" type="presParOf" srcId="{5487660C-E53E-4CB3-BF36-695B1CC6C61E}" destId="{2CB139CA-8BF4-4841-B1F3-7FC95799324B}" srcOrd="1" destOrd="0" presId="urn:microsoft.com/office/officeart/2005/8/layout/orgChart1"/>
    <dgm:cxn modelId="{5764AFF7-C152-4594-AF82-42E97A55047E}" type="presParOf" srcId="{2CB139CA-8BF4-4841-B1F3-7FC95799324B}" destId="{E29471CC-AE59-478A-A39C-05D2CB616026}" srcOrd="0" destOrd="0" presId="urn:microsoft.com/office/officeart/2005/8/layout/orgChart1"/>
    <dgm:cxn modelId="{94331F27-8B1D-4629-94A4-11C4419B2983}" type="presParOf" srcId="{2CB139CA-8BF4-4841-B1F3-7FC95799324B}" destId="{EBF5E8E8-E455-406A-B4D2-5CDC15D7450F}" srcOrd="1" destOrd="0" presId="urn:microsoft.com/office/officeart/2005/8/layout/orgChart1"/>
    <dgm:cxn modelId="{29DFD9E5-1A77-4AEC-90FC-912F99107DFB}" type="presParOf" srcId="{EBF5E8E8-E455-406A-B4D2-5CDC15D7450F}" destId="{2C81EA36-9ED0-407D-A266-EFE32F30249D}" srcOrd="0" destOrd="0" presId="urn:microsoft.com/office/officeart/2005/8/layout/orgChart1"/>
    <dgm:cxn modelId="{C571C19C-D3C4-43AD-B61A-27A3E7CF33C5}" type="presParOf" srcId="{2C81EA36-9ED0-407D-A266-EFE32F30249D}" destId="{78D87131-1003-4104-BCA6-8DA65B631FE1}" srcOrd="0" destOrd="0" presId="urn:microsoft.com/office/officeart/2005/8/layout/orgChart1"/>
    <dgm:cxn modelId="{9E31DFD0-2827-4E88-BB35-0B849AD9D335}" type="presParOf" srcId="{2C81EA36-9ED0-407D-A266-EFE32F30249D}" destId="{DB7610C9-EE1D-4A40-BD62-26AC51452B2A}" srcOrd="1" destOrd="0" presId="urn:microsoft.com/office/officeart/2005/8/layout/orgChart1"/>
    <dgm:cxn modelId="{56D931E0-B9D1-49A8-9DF1-7549C8D3FE44}" type="presParOf" srcId="{EBF5E8E8-E455-406A-B4D2-5CDC15D7450F}" destId="{BEB72E5B-6B58-43A7-8477-1E55B081A21E}" srcOrd="1" destOrd="0" presId="urn:microsoft.com/office/officeart/2005/8/layout/orgChart1"/>
    <dgm:cxn modelId="{1ED176D9-E753-48DE-AC88-DB8D79F076C5}" type="presParOf" srcId="{EBF5E8E8-E455-406A-B4D2-5CDC15D7450F}" destId="{5AC5397A-DC7E-4DE0-864C-9A06DC7F6869}" srcOrd="2" destOrd="0" presId="urn:microsoft.com/office/officeart/2005/8/layout/orgChart1"/>
    <dgm:cxn modelId="{BBD391B7-64CE-4ED3-B4B2-C6A5F64C9BCC}" type="presParOf" srcId="{5487660C-E53E-4CB3-BF36-695B1CC6C61E}" destId="{BC47EA27-3A43-4901-A398-2C08D2B83B25}" srcOrd="2" destOrd="0" presId="urn:microsoft.com/office/officeart/2005/8/layout/orgChart1"/>
    <dgm:cxn modelId="{6BC87748-597D-49E3-B3AD-995037C660A8}" type="presParOf" srcId="{E3844128-89A8-4F52-9318-47536DB20EE2}" destId="{8E29746E-596A-4011-8675-8A9D93DA16F7}" srcOrd="2" destOrd="0" presId="urn:microsoft.com/office/officeart/2005/8/layout/orgChart1"/>
    <dgm:cxn modelId="{FD2C48DA-B86D-4101-8A48-7FAE5082844E}" type="presParOf" srcId="{E3844128-89A8-4F52-9318-47536DB20EE2}" destId="{BB9BE405-47DC-4524-9625-3BEE06B2563D}" srcOrd="3" destOrd="0" presId="urn:microsoft.com/office/officeart/2005/8/layout/orgChart1"/>
    <dgm:cxn modelId="{015E1D0C-AD8E-4B4C-881C-0B8FC0D0B7F1}" type="presParOf" srcId="{BB9BE405-47DC-4524-9625-3BEE06B2563D}" destId="{2ED8E492-0E4C-4F69-BB04-A0CBCD11F2DC}" srcOrd="0" destOrd="0" presId="urn:microsoft.com/office/officeart/2005/8/layout/orgChart1"/>
    <dgm:cxn modelId="{4A0E9463-D55E-47C8-9644-53B194FE0003}" type="presParOf" srcId="{2ED8E492-0E4C-4F69-BB04-A0CBCD11F2DC}" destId="{2C7764DE-05C3-48D6-9545-56BEAD2413E4}" srcOrd="0" destOrd="0" presId="urn:microsoft.com/office/officeart/2005/8/layout/orgChart1"/>
    <dgm:cxn modelId="{B5329823-62C7-4247-AD05-F483BA8A753C}" type="presParOf" srcId="{2ED8E492-0E4C-4F69-BB04-A0CBCD11F2DC}" destId="{865CA2D4-632A-44F9-875C-6080F2377413}" srcOrd="1" destOrd="0" presId="urn:microsoft.com/office/officeart/2005/8/layout/orgChart1"/>
    <dgm:cxn modelId="{7C708E2F-8C38-4CA1-A00B-AEF93C7D6949}" type="presParOf" srcId="{BB9BE405-47DC-4524-9625-3BEE06B2563D}" destId="{3043ADA4-19A8-40EA-A73E-1FFBEEA0E9B9}" srcOrd="1" destOrd="0" presId="urn:microsoft.com/office/officeart/2005/8/layout/orgChart1"/>
    <dgm:cxn modelId="{1AFE53ED-F5F9-4B68-A609-D600789AA6EB}" type="presParOf" srcId="{BB9BE405-47DC-4524-9625-3BEE06B2563D}" destId="{37419C61-690D-4C1F-9649-C50F9B377F41}" srcOrd="2" destOrd="0" presId="urn:microsoft.com/office/officeart/2005/8/layout/orgChart1"/>
    <dgm:cxn modelId="{E5AD48AE-DAF1-46B0-8519-BECE76BD7434}" type="presParOf" srcId="{9E02E551-7FD5-4656-B16C-FF8B75EC158F}" destId="{856641DA-8CAD-41BC-A301-8C0532B58724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DE2D-D49F-4044-95FF-6324385B674B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E35F4-71EA-4B52-B4D3-996336B79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DE2D-D49F-4044-95FF-6324385B674B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E35F4-71EA-4B52-B4D3-996336B79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DE2D-D49F-4044-95FF-6324385B674B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E35F4-71EA-4B52-B4D3-996336B79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DE2D-D49F-4044-95FF-6324385B674B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E35F4-71EA-4B52-B4D3-996336B79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DE2D-D49F-4044-95FF-6324385B674B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E35F4-71EA-4B52-B4D3-996336B79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DE2D-D49F-4044-95FF-6324385B674B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E35F4-71EA-4B52-B4D3-996336B79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DE2D-D49F-4044-95FF-6324385B674B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E35F4-71EA-4B52-B4D3-996336B79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DE2D-D49F-4044-95FF-6324385B674B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E35F4-71EA-4B52-B4D3-996336B79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DE2D-D49F-4044-95FF-6324385B674B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E35F4-71EA-4B52-B4D3-996336B79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DE2D-D49F-4044-95FF-6324385B674B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E35F4-71EA-4B52-B4D3-996336B79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DE2D-D49F-4044-95FF-6324385B674B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E35F4-71EA-4B52-B4D3-996336B79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DDE2D-D49F-4044-95FF-6324385B674B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E35F4-71EA-4B52-B4D3-996336B79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8"/>
    <p:sndAc>
      <p:stSnd>
        <p:snd r:embed="rId13" name="chimes.wav" builtIn="1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71480"/>
            <a:ext cx="850112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a-IN" sz="2400" b="1" dirty="0" smtClean="0"/>
              <a:t>कृ (करणे) </a:t>
            </a:r>
            <a:r>
              <a:rPr lang="gu-IN" sz="2400" b="1" dirty="0" smtClean="0"/>
              <a:t>‘કરવું’</a:t>
            </a:r>
          </a:p>
          <a:p>
            <a:pPr algn="ctr"/>
            <a:r>
              <a:rPr lang="gu-IN" sz="2400" b="1" dirty="0" smtClean="0"/>
              <a:t>વર્તમાનકાળ – </a:t>
            </a:r>
            <a:r>
              <a:rPr lang="sa-IN" sz="2400" b="1" dirty="0" smtClean="0"/>
              <a:t>लट् </a:t>
            </a:r>
            <a:r>
              <a:rPr lang="gu-IN" sz="2400" b="1" dirty="0" smtClean="0"/>
              <a:t>લકાર</a:t>
            </a:r>
          </a:p>
          <a:p>
            <a:pPr algn="ctr"/>
            <a:endParaRPr lang="gu-IN" sz="2400" b="1" dirty="0" smtClean="0">
              <a:solidFill>
                <a:srgbClr val="FF0000"/>
              </a:solidFill>
            </a:endParaRPr>
          </a:p>
          <a:p>
            <a:r>
              <a:rPr lang="gu-IN" sz="2400" b="1" dirty="0">
                <a:solidFill>
                  <a:srgbClr val="FF0000"/>
                </a:solidFill>
              </a:rPr>
              <a:t>	</a:t>
            </a:r>
            <a:r>
              <a:rPr lang="gu-IN" sz="2400" b="1" dirty="0" smtClean="0">
                <a:solidFill>
                  <a:srgbClr val="FF0000"/>
                </a:solidFill>
              </a:rPr>
              <a:t>	એક વચન      </a:t>
            </a:r>
            <a:r>
              <a:rPr lang="gu-IN" sz="2400" b="1" dirty="0" smtClean="0">
                <a:solidFill>
                  <a:srgbClr val="002060"/>
                </a:solidFill>
              </a:rPr>
              <a:t> દ્વિવચન              </a:t>
            </a:r>
            <a:r>
              <a:rPr lang="gu-IN" sz="2400" b="1" dirty="0" smtClean="0">
                <a:solidFill>
                  <a:srgbClr val="00B050"/>
                </a:solidFill>
              </a:rPr>
              <a:t>બહુવચન</a:t>
            </a:r>
            <a:endParaRPr lang="gu-IN" sz="2400" b="1" dirty="0">
              <a:solidFill>
                <a:srgbClr val="00B050"/>
              </a:solidFill>
            </a:endParaRPr>
          </a:p>
          <a:p>
            <a:endParaRPr lang="sa-IN" sz="2400" b="1" dirty="0" smtClean="0"/>
          </a:p>
          <a:p>
            <a:r>
              <a:rPr lang="gu-IN" sz="2400" b="1" dirty="0" smtClean="0">
                <a:solidFill>
                  <a:schemeClr val="accent5">
                    <a:lumMod val="50000"/>
                  </a:schemeClr>
                </a:solidFill>
              </a:rPr>
              <a:t>ઉત્તમ પુરૂષ </a:t>
            </a:r>
            <a:r>
              <a:rPr lang="sa-IN" sz="2400" b="1" dirty="0" smtClean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gu-IN" sz="2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a-IN" sz="2400" b="1" dirty="0" smtClean="0"/>
              <a:t>करोमि      </a:t>
            </a:r>
            <a:r>
              <a:rPr lang="gu-IN" sz="2400" b="1" dirty="0" smtClean="0"/>
              <a:t>    </a:t>
            </a:r>
            <a:r>
              <a:rPr lang="sa-IN" sz="2400" b="1" dirty="0" smtClean="0"/>
              <a:t>  कुर्व:       </a:t>
            </a:r>
            <a:r>
              <a:rPr lang="gu-IN" sz="2400" b="1" dirty="0" smtClean="0"/>
              <a:t>      </a:t>
            </a:r>
            <a:r>
              <a:rPr lang="sa-IN" sz="2400" b="1" dirty="0" smtClean="0"/>
              <a:t>कुर्मः</a:t>
            </a:r>
            <a:endParaRPr lang="gu-IN" sz="2400" b="1" dirty="0" smtClean="0"/>
          </a:p>
          <a:p>
            <a:r>
              <a:rPr lang="sa-IN" sz="2400" b="1" dirty="0" smtClean="0"/>
              <a:t>	</a:t>
            </a:r>
            <a:r>
              <a:rPr lang="gu-IN" sz="2400" b="1" dirty="0" smtClean="0"/>
              <a:t>       </a:t>
            </a:r>
            <a:r>
              <a:rPr lang="gu-IN" b="1" dirty="0" smtClean="0"/>
              <a:t>(હું) </a:t>
            </a:r>
            <a:r>
              <a:rPr lang="sa-IN" b="1" dirty="0" smtClean="0"/>
              <a:t>(</a:t>
            </a:r>
            <a:r>
              <a:rPr lang="gu-IN" b="1" dirty="0" smtClean="0"/>
              <a:t>કરું છું)        (અમે બે) (કરીએ છીએ)    (અમે બધાં) (કરીએ છીએ)</a:t>
            </a:r>
          </a:p>
          <a:p>
            <a:endParaRPr lang="gu-IN" sz="2400" b="1" dirty="0" smtClean="0"/>
          </a:p>
          <a:p>
            <a:endParaRPr lang="gu-IN" sz="2400" b="1" dirty="0">
              <a:solidFill>
                <a:srgbClr val="C00000"/>
              </a:solidFill>
            </a:endParaRPr>
          </a:p>
          <a:p>
            <a:r>
              <a:rPr lang="gu-IN" sz="2400" b="1" dirty="0" smtClean="0">
                <a:solidFill>
                  <a:srgbClr val="C00000"/>
                </a:solidFill>
              </a:rPr>
              <a:t>મધ્યમ પુરૂષ – </a:t>
            </a:r>
            <a:r>
              <a:rPr lang="sa-IN" sz="2400" b="1" dirty="0" smtClean="0">
                <a:solidFill>
                  <a:srgbClr val="C00000"/>
                </a:solidFill>
              </a:rPr>
              <a:t> </a:t>
            </a:r>
            <a:r>
              <a:rPr lang="sa-IN" sz="2400" b="1" dirty="0" smtClean="0"/>
              <a:t>करोषि    </a:t>
            </a:r>
            <a:r>
              <a:rPr lang="gu-IN" sz="2400" b="1" dirty="0" smtClean="0"/>
              <a:t>      </a:t>
            </a:r>
            <a:r>
              <a:rPr lang="sa-IN" sz="2400" b="1" dirty="0" smtClean="0"/>
              <a:t> कुरुथ:         कुरुथ</a:t>
            </a:r>
          </a:p>
          <a:p>
            <a:r>
              <a:rPr lang="sa-IN" b="1" dirty="0"/>
              <a:t> </a:t>
            </a:r>
            <a:r>
              <a:rPr lang="sa-IN" b="1" dirty="0" smtClean="0"/>
              <a:t>        </a:t>
            </a:r>
            <a:r>
              <a:rPr lang="gu-IN" b="1" dirty="0" smtClean="0"/>
              <a:t>           (તું) </a:t>
            </a:r>
            <a:r>
              <a:rPr lang="sa-IN" b="1" dirty="0" smtClean="0"/>
              <a:t>(</a:t>
            </a:r>
            <a:r>
              <a:rPr lang="gu-IN" b="1" dirty="0" smtClean="0"/>
              <a:t>કરે છે)          (તમે બે) (કરો છો)     (તમે બધાં) (કરો છો) </a:t>
            </a:r>
          </a:p>
          <a:p>
            <a:endParaRPr lang="gu-IN" b="1" dirty="0" smtClean="0"/>
          </a:p>
          <a:p>
            <a:endParaRPr lang="gu-IN" b="1" dirty="0" smtClean="0"/>
          </a:p>
          <a:p>
            <a:endParaRPr lang="gu-IN" b="1" dirty="0"/>
          </a:p>
          <a:p>
            <a:r>
              <a:rPr lang="gu-IN" sz="2400" b="1" dirty="0" smtClean="0">
                <a:solidFill>
                  <a:srgbClr val="00B0F0"/>
                </a:solidFill>
              </a:rPr>
              <a:t>પ્રથમ પુરૂષ – </a:t>
            </a:r>
            <a:r>
              <a:rPr lang="sa-IN" sz="2400" b="1" dirty="0" smtClean="0">
                <a:solidFill>
                  <a:srgbClr val="00B0F0"/>
                </a:solidFill>
              </a:rPr>
              <a:t>  </a:t>
            </a:r>
            <a:r>
              <a:rPr lang="sa-IN" sz="2400" b="1" dirty="0" smtClean="0"/>
              <a:t>करोति          कुरुत:     कुर्वन्ति</a:t>
            </a:r>
          </a:p>
          <a:p>
            <a:r>
              <a:rPr lang="gu-IN" b="1" dirty="0" smtClean="0"/>
              <a:t>                      (તે)  (કરે છે)           (તે બે) (કરે છે)    (તે બધાં) (કરે છે)</a:t>
            </a:r>
          </a:p>
          <a:p>
            <a:r>
              <a:rPr lang="gu-IN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>
    <p:strips dir="l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571472" y="642918"/>
          <a:ext cx="7786742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zoom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857232"/>
            <a:ext cx="764386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u-IN" sz="3200" b="1" dirty="0" smtClean="0">
                <a:solidFill>
                  <a:schemeClr val="accent2">
                    <a:lumMod val="75000"/>
                  </a:schemeClr>
                </a:solidFill>
              </a:rPr>
              <a:t>નીચેનામાંથી સાચા વિકલ્પને પસંદ કરો.</a:t>
            </a:r>
          </a:p>
          <a:p>
            <a:pPr>
              <a:lnSpc>
                <a:spcPct val="200000"/>
              </a:lnSpc>
            </a:pPr>
            <a:r>
              <a:rPr lang="sa-IN" sz="2000" b="1" dirty="0" smtClean="0">
                <a:solidFill>
                  <a:schemeClr val="accent2">
                    <a:lumMod val="75000"/>
                  </a:schemeClr>
                </a:solidFill>
              </a:rPr>
              <a:t>(१) अहम् कार्यं__________| (कुर्मः, करोषि, करोमि)</a:t>
            </a:r>
          </a:p>
          <a:p>
            <a:pPr>
              <a:lnSpc>
                <a:spcPct val="200000"/>
              </a:lnSpc>
            </a:pPr>
            <a:r>
              <a:rPr lang="sa-IN" sz="2000" b="1" dirty="0" smtClean="0">
                <a:solidFill>
                  <a:schemeClr val="accent2">
                    <a:lumMod val="75000"/>
                  </a:schemeClr>
                </a:solidFill>
              </a:rPr>
              <a:t>(२) छात्राः व्यायामं________|(कुर्वन्ति, करोति, कुरुथ</a:t>
            </a:r>
            <a:r>
              <a:rPr lang="sa-IN" sz="20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sa-IN" sz="20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(३) </a:t>
            </a:r>
            <a:r>
              <a:rPr lang="sa-IN" sz="2000" b="1" dirty="0" smtClean="0">
                <a:solidFill>
                  <a:schemeClr val="accent2">
                    <a:lumMod val="75000"/>
                  </a:schemeClr>
                </a:solidFill>
              </a:rPr>
              <a:t>युवाम् अभ्यासं________|(करोषि, करोति, कुरुथ:)</a:t>
            </a:r>
          </a:p>
          <a:p>
            <a:pPr>
              <a:lnSpc>
                <a:spcPct val="200000"/>
              </a:lnSpc>
            </a:pPr>
            <a:r>
              <a:rPr lang="sa-IN" sz="2000" b="1" dirty="0" smtClean="0">
                <a:solidFill>
                  <a:schemeClr val="accent2">
                    <a:lumMod val="75000"/>
                  </a:schemeClr>
                </a:solidFill>
              </a:rPr>
              <a:t>(४) भरत: घटं___________|(करोमि, करोति, करोषि)</a:t>
            </a:r>
          </a:p>
          <a:p>
            <a:pPr>
              <a:lnSpc>
                <a:spcPct val="200000"/>
              </a:lnSpc>
            </a:pPr>
            <a:r>
              <a:rPr lang="sa-IN" sz="2000" b="1" dirty="0" smtClean="0">
                <a:solidFill>
                  <a:schemeClr val="accent2">
                    <a:lumMod val="75000"/>
                  </a:schemeClr>
                </a:solidFill>
              </a:rPr>
              <a:t>(५) वयम् तप:_________|(कुर्मः, कुर्वन्ति, करोनि)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4612" y="785794"/>
            <a:ext cx="4000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a-IN" sz="4000" b="1" dirty="0" smtClean="0">
                <a:solidFill>
                  <a:srgbClr val="C00000"/>
                </a:solidFill>
              </a:rPr>
              <a:t>|| पुन: मिलाम: </a:t>
            </a:r>
            <a:r>
              <a:rPr lang="sa-IN" sz="4000" b="1" dirty="0" smtClean="0">
                <a:solidFill>
                  <a:srgbClr val="C00000"/>
                </a:solidFill>
                <a:sym typeface="Wingdings" pitchFamily="2" charset="2"/>
              </a:rPr>
              <a:t>||</a:t>
            </a:r>
            <a:r>
              <a:rPr lang="sa-IN" sz="4000" b="1" dirty="0" smtClean="0">
                <a:solidFill>
                  <a:srgbClr val="C00000"/>
                </a:solidFill>
              </a:rPr>
              <a:t> </a:t>
            </a:r>
            <a:endParaRPr lang="en-US" sz="4000" b="1" dirty="0">
              <a:solidFill>
                <a:srgbClr val="C00000"/>
              </a:solidFill>
            </a:endParaRPr>
          </a:p>
        </p:txBody>
      </p:sp>
      <p:pic>
        <p:nvPicPr>
          <p:cNvPr id="3" name="Picture 2" descr="downloa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70" y="1714488"/>
            <a:ext cx="5643602" cy="4286280"/>
          </a:xfrm>
          <a:prstGeom prst="rect">
            <a:avLst/>
          </a:prstGeom>
        </p:spPr>
      </p:pic>
    </p:spTree>
  </p:cSld>
  <p:clrMapOvr>
    <a:masterClrMapping/>
  </p:clrMapOvr>
  <p:transition spd="slow">
    <p:wheel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89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mansa collage</dc:creator>
  <cp:lastModifiedBy>mansa collage</cp:lastModifiedBy>
  <cp:revision>5</cp:revision>
  <dcterms:created xsi:type="dcterms:W3CDTF">2020-09-22T03:49:56Z</dcterms:created>
  <dcterms:modified xsi:type="dcterms:W3CDTF">2020-09-22T05:23:16Z</dcterms:modified>
</cp:coreProperties>
</file>