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SHAKESPEARE’S INFLUENCE ON ENGLISH LANGUAGE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>
                <a:solidFill>
                  <a:srgbClr val="92D050"/>
                </a:solidFill>
              </a:rPr>
              <a:t>Dr. A.K. Patel,</a:t>
            </a:r>
          </a:p>
          <a:p>
            <a:pPr>
              <a:defRPr/>
            </a:pPr>
            <a:r>
              <a:rPr lang="en-US" dirty="0" smtClean="0">
                <a:solidFill>
                  <a:srgbClr val="92D050"/>
                </a:solidFill>
              </a:rPr>
              <a:t>Associate Professor, Department English, S.D. Arts &amp; Shah B.R. Commerce College, Mansa</a:t>
            </a:r>
            <a:endParaRPr lang="en-IN" dirty="0" smtClean="0">
              <a:solidFill>
                <a:srgbClr val="92D05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hat means, He gets free from the restraint of Form of English. &lt;/li&gt;&lt;/li&gt;&lt;/ul&gt;&lt;li&gt;Shakespeareâs Influences&lt;br /&g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69342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  Newly Coined Words&lt;br /&gt;&lt;ul&gt;&lt;li&gt;More than 1800 coinage wo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dopted a number of Latin or Greek words&lt;/li&gt;&lt;/li&gt;&lt;/ul&gt;&lt;li&gt;A. accommodation, assassination,     &lt;br /&gt;   courtship, countl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dioms&lt;br /&gt;&lt;ul&gt;&lt;li&gt;A forgone conclusion (Othello)&lt;/li&gt;&lt;/ul&gt;  : A decision made before the evidence  &lt;br /&gt;   for it is k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lt;ul&gt;&lt;li&gt;Itâs Greek to me (Julius Caesar)&lt;/li&gt;&lt;/ul&gt;: incomprehensible &lt;br /&gt;   But, for my own part, it was Greek to me.&lt;b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lt;ul&gt;&lt;li&gt;Salad Days (Antony and Cleopatra)&lt;/li&gt;&lt;/ul&gt;    :  The days of oneâs youthful experience&lt;br /&gt;CLEOPATRA:&lt;br /&gt;    M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572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Love is blind (The Merchant of Venice)&lt;/li&gt;&lt;/li&gt;&lt;/ul&gt;&lt;li&gt;  Puns&lt;br /&gt;&lt;ul&gt;&lt;li&gt;Richard III (Act I scene 1) &lt;/li&gt;&lt;/ul&gt;  âNow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&lt;ul&gt;&lt;li&gt;Hamlet (Actâ  Scene2)&lt;/li&gt;&lt;/ul&gt;Claudius: ââ¦But now, my cousin Hamlet, &lt;br /&gt;                  and my son â¦â&lt;br /&gt; 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858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  Grammar&lt;br /&gt;Shift of Part of Speech&lt;br /&gt;Music mads me. (King Richard â¡)&lt;br /&gt;   He hath a person and a smooth &lt;br /&gt;d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. Agreement &lt;br /&gt;   But there is two hard things. &lt;br /&gt;                       (A Midsummer-Nightâs Dream)&lt;br /&gt;Every o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"/>
            <a:ext cx="6934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 William Shakespeare&lt;br /&gt;&lt;ul&gt;&lt;li&gt;English poet &amp; playwriter, 1564~16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hank You&lt;br /&g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38 plays, 154 sonn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sed more than 30,000 words&lt;/li&gt;&lt;/li&gt;&lt;/ul&gt;&lt;li&gt;  Background for the Birth of     Shakespearian English&lt;br /&gt;1) English Ren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  English Renaissance&lt;br /&gt;-1500~1650&lt;br /&gt;-Protestant Reformation &lt;br /&gt;-The Copernican theory&lt;br /&gt;-Discovery of new la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  Caxton Press &lt;br /&gt;William Caxtonâs introducing the art of Printing to the United Kingdom in 1476. &lt;br /&g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6934200" cy="565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age.slidesharecdn.com/shakespeare-110603024650-phpapp01/95/shakespeares-influences-7-728.jpg?cb=1307069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858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 The Form of English usedin   that Period&lt;br /&gt;&lt;ul&gt;&lt;li&gt;Early Modern English&lt;/li&gt;&lt;/ul&gt; Centered on London, East Midland Di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What English Shakespeare used?&lt;br /&gt;&lt;ul&gt;&lt;li&gt;His English succeeds to Middle English called Period of leveled Inflections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</Words>
  <Application>Microsoft Office PowerPoint</Application>
  <PresentationFormat>On-screen Show 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SHAKESPEARE’S INFLUENCE ON ENGLISH LANGUAGE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DREAM-PC</dc:creator>
  <cp:lastModifiedBy>RAM</cp:lastModifiedBy>
  <cp:revision>3</cp:revision>
  <dcterms:created xsi:type="dcterms:W3CDTF">2006-08-16T00:00:00Z</dcterms:created>
  <dcterms:modified xsi:type="dcterms:W3CDTF">2022-07-05T02:49:36Z</dcterms:modified>
</cp:coreProperties>
</file>