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6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67E5F9D-8F37-400D-A6B3-B3EB99D2C9D9}" type="datetimeFigureOut">
              <a:rPr lang="en-IN" smtClean="0"/>
              <a:t>30-04-2023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AB7CEC-39F0-41B1-AD04-B3FE93E9D592}" type="slidenum">
              <a:rPr lang="en-IN" smtClean="0"/>
              <a:t>‹#›</a:t>
            </a:fld>
            <a:endParaRPr lang="en-IN"/>
          </a:p>
        </p:txBody>
      </p:sp>
    </p:spTree>
    <p:extLst>
      <p:ext uri="{BB962C8B-B14F-4D97-AF65-F5344CB8AC3E}">
        <p14:creationId xmlns:p14="http://schemas.microsoft.com/office/powerpoint/2010/main" val="107074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7E5F9D-8F37-400D-A6B3-B3EB99D2C9D9}" type="datetimeFigureOut">
              <a:rPr lang="en-IN" smtClean="0"/>
              <a:t>30-04-2023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AB7CEC-39F0-41B1-AD04-B3FE93E9D592}" type="slidenum">
              <a:rPr lang="en-IN" smtClean="0"/>
              <a:t>‹#›</a:t>
            </a:fld>
            <a:endParaRPr lang="en-IN"/>
          </a:p>
        </p:txBody>
      </p:sp>
    </p:spTree>
    <p:extLst>
      <p:ext uri="{BB962C8B-B14F-4D97-AF65-F5344CB8AC3E}">
        <p14:creationId xmlns:p14="http://schemas.microsoft.com/office/powerpoint/2010/main" val="4026441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7E5F9D-8F37-400D-A6B3-B3EB99D2C9D9}" type="datetimeFigureOut">
              <a:rPr lang="en-IN" smtClean="0"/>
              <a:t>30-04-2023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AB7CEC-39F0-41B1-AD04-B3FE93E9D592}" type="slidenum">
              <a:rPr lang="en-IN" smtClean="0"/>
              <a:t>‹#›</a:t>
            </a:fld>
            <a:endParaRPr lang="en-IN"/>
          </a:p>
        </p:txBody>
      </p:sp>
    </p:spTree>
    <p:extLst>
      <p:ext uri="{BB962C8B-B14F-4D97-AF65-F5344CB8AC3E}">
        <p14:creationId xmlns:p14="http://schemas.microsoft.com/office/powerpoint/2010/main" val="1251512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7E5F9D-8F37-400D-A6B3-B3EB99D2C9D9}" type="datetimeFigureOut">
              <a:rPr lang="en-IN" smtClean="0"/>
              <a:t>30-04-2023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AB7CEC-39F0-41B1-AD04-B3FE93E9D592}" type="slidenum">
              <a:rPr lang="en-IN" smtClean="0"/>
              <a:t>‹#›</a:t>
            </a:fld>
            <a:endParaRPr lang="en-IN"/>
          </a:p>
        </p:txBody>
      </p:sp>
    </p:spTree>
    <p:extLst>
      <p:ext uri="{BB962C8B-B14F-4D97-AF65-F5344CB8AC3E}">
        <p14:creationId xmlns:p14="http://schemas.microsoft.com/office/powerpoint/2010/main" val="1262729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7E5F9D-8F37-400D-A6B3-B3EB99D2C9D9}" type="datetimeFigureOut">
              <a:rPr lang="en-IN" smtClean="0"/>
              <a:t>30-04-2023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AB7CEC-39F0-41B1-AD04-B3FE93E9D592}" type="slidenum">
              <a:rPr lang="en-IN" smtClean="0"/>
              <a:t>‹#›</a:t>
            </a:fld>
            <a:endParaRPr lang="en-IN"/>
          </a:p>
        </p:txBody>
      </p:sp>
    </p:spTree>
    <p:extLst>
      <p:ext uri="{BB962C8B-B14F-4D97-AF65-F5344CB8AC3E}">
        <p14:creationId xmlns:p14="http://schemas.microsoft.com/office/powerpoint/2010/main" val="353894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67E5F9D-8F37-400D-A6B3-B3EB99D2C9D9}" type="datetimeFigureOut">
              <a:rPr lang="en-IN" smtClean="0"/>
              <a:t>30-04-2023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AB7CEC-39F0-41B1-AD04-B3FE93E9D592}" type="slidenum">
              <a:rPr lang="en-IN" smtClean="0"/>
              <a:t>‹#›</a:t>
            </a:fld>
            <a:endParaRPr lang="en-IN"/>
          </a:p>
        </p:txBody>
      </p:sp>
    </p:spTree>
    <p:extLst>
      <p:ext uri="{BB962C8B-B14F-4D97-AF65-F5344CB8AC3E}">
        <p14:creationId xmlns:p14="http://schemas.microsoft.com/office/powerpoint/2010/main" val="2930390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67E5F9D-8F37-400D-A6B3-B3EB99D2C9D9}" type="datetimeFigureOut">
              <a:rPr lang="en-IN" smtClean="0"/>
              <a:t>30-04-2023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4AB7CEC-39F0-41B1-AD04-B3FE93E9D592}" type="slidenum">
              <a:rPr lang="en-IN" smtClean="0"/>
              <a:t>‹#›</a:t>
            </a:fld>
            <a:endParaRPr lang="en-IN"/>
          </a:p>
        </p:txBody>
      </p:sp>
    </p:spTree>
    <p:extLst>
      <p:ext uri="{BB962C8B-B14F-4D97-AF65-F5344CB8AC3E}">
        <p14:creationId xmlns:p14="http://schemas.microsoft.com/office/powerpoint/2010/main" val="3444347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67E5F9D-8F37-400D-A6B3-B3EB99D2C9D9}" type="datetimeFigureOut">
              <a:rPr lang="en-IN" smtClean="0"/>
              <a:t>30-04-2023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4AB7CEC-39F0-41B1-AD04-B3FE93E9D592}" type="slidenum">
              <a:rPr lang="en-IN" smtClean="0"/>
              <a:t>‹#›</a:t>
            </a:fld>
            <a:endParaRPr lang="en-IN"/>
          </a:p>
        </p:txBody>
      </p:sp>
    </p:spTree>
    <p:extLst>
      <p:ext uri="{BB962C8B-B14F-4D97-AF65-F5344CB8AC3E}">
        <p14:creationId xmlns:p14="http://schemas.microsoft.com/office/powerpoint/2010/main" val="451416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E5F9D-8F37-400D-A6B3-B3EB99D2C9D9}" type="datetimeFigureOut">
              <a:rPr lang="en-IN" smtClean="0"/>
              <a:t>30-04-2023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4AB7CEC-39F0-41B1-AD04-B3FE93E9D592}" type="slidenum">
              <a:rPr lang="en-IN" smtClean="0"/>
              <a:t>‹#›</a:t>
            </a:fld>
            <a:endParaRPr lang="en-IN"/>
          </a:p>
        </p:txBody>
      </p:sp>
    </p:spTree>
    <p:extLst>
      <p:ext uri="{BB962C8B-B14F-4D97-AF65-F5344CB8AC3E}">
        <p14:creationId xmlns:p14="http://schemas.microsoft.com/office/powerpoint/2010/main" val="1188262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E5F9D-8F37-400D-A6B3-B3EB99D2C9D9}" type="datetimeFigureOut">
              <a:rPr lang="en-IN" smtClean="0"/>
              <a:t>30-04-2023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AB7CEC-39F0-41B1-AD04-B3FE93E9D592}" type="slidenum">
              <a:rPr lang="en-IN" smtClean="0"/>
              <a:t>‹#›</a:t>
            </a:fld>
            <a:endParaRPr lang="en-IN"/>
          </a:p>
        </p:txBody>
      </p:sp>
    </p:spTree>
    <p:extLst>
      <p:ext uri="{BB962C8B-B14F-4D97-AF65-F5344CB8AC3E}">
        <p14:creationId xmlns:p14="http://schemas.microsoft.com/office/powerpoint/2010/main" val="3694334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E5F9D-8F37-400D-A6B3-B3EB99D2C9D9}" type="datetimeFigureOut">
              <a:rPr lang="en-IN" smtClean="0"/>
              <a:t>30-04-2023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AB7CEC-39F0-41B1-AD04-B3FE93E9D592}" type="slidenum">
              <a:rPr lang="en-IN" smtClean="0"/>
              <a:t>‹#›</a:t>
            </a:fld>
            <a:endParaRPr lang="en-IN"/>
          </a:p>
        </p:txBody>
      </p:sp>
    </p:spTree>
    <p:extLst>
      <p:ext uri="{BB962C8B-B14F-4D97-AF65-F5344CB8AC3E}">
        <p14:creationId xmlns:p14="http://schemas.microsoft.com/office/powerpoint/2010/main" val="346526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E5F9D-8F37-400D-A6B3-B3EB99D2C9D9}" type="datetimeFigureOut">
              <a:rPr lang="en-IN" smtClean="0"/>
              <a:t>30-04-2023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B7CEC-39F0-41B1-AD04-B3FE93E9D592}" type="slidenum">
              <a:rPr lang="en-IN" smtClean="0"/>
              <a:t>‹#›</a:t>
            </a:fld>
            <a:endParaRPr lang="en-IN"/>
          </a:p>
        </p:txBody>
      </p:sp>
    </p:spTree>
    <p:extLst>
      <p:ext uri="{BB962C8B-B14F-4D97-AF65-F5344CB8AC3E}">
        <p14:creationId xmlns:p14="http://schemas.microsoft.com/office/powerpoint/2010/main" val="165550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Dr.B.M</a:t>
            </a:r>
            <a:r>
              <a:rPr lang="en-US" dirty="0" smtClean="0"/>
              <a:t>. </a:t>
            </a:r>
            <a:r>
              <a:rPr lang="en-US" dirty="0" err="1" smtClean="0"/>
              <a:t>Vaghela</a:t>
            </a:r>
            <a:r>
              <a:rPr lang="en-US" dirty="0" smtClean="0"/>
              <a:t> </a:t>
            </a:r>
            <a:br>
              <a:rPr lang="en-US" dirty="0" smtClean="0"/>
            </a:br>
            <a:r>
              <a:rPr lang="en-US" dirty="0" smtClean="0"/>
              <a:t>Associate Professor</a:t>
            </a:r>
            <a:br>
              <a:rPr lang="en-US" dirty="0" smtClean="0"/>
            </a:br>
            <a:r>
              <a:rPr lang="en-US" dirty="0" smtClean="0"/>
              <a:t>S.D. Arts &amp; Shah B.R.Commerce College, Mansa</a:t>
            </a:r>
            <a:endParaRPr lang="en-IN" dirty="0"/>
          </a:p>
        </p:txBody>
      </p:sp>
      <p:sp>
        <p:nvSpPr>
          <p:cNvPr id="3" name="Subtitle 2"/>
          <p:cNvSpPr>
            <a:spLocks noGrp="1"/>
          </p:cNvSpPr>
          <p:nvPr>
            <p:ph type="subTitle" idx="1"/>
          </p:nvPr>
        </p:nvSpPr>
        <p:spPr/>
        <p:txBody>
          <a:bodyPr/>
          <a:lstStyle/>
          <a:p>
            <a:r>
              <a:rPr lang="en-US" dirty="0" err="1" smtClean="0"/>
              <a:t>U.G.B.Com.Semester</a:t>
            </a:r>
            <a:r>
              <a:rPr lang="en-US" dirty="0" smtClean="0"/>
              <a:t> V </a:t>
            </a:r>
          </a:p>
          <a:p>
            <a:r>
              <a:rPr lang="en-US" dirty="0" smtClean="0"/>
              <a:t>“Kim” a novel by </a:t>
            </a:r>
            <a:r>
              <a:rPr lang="en-US" dirty="0" err="1" smtClean="0"/>
              <a:t>Rudyad</a:t>
            </a:r>
            <a:r>
              <a:rPr lang="en-US" dirty="0" smtClean="0"/>
              <a:t> Kipling</a:t>
            </a:r>
            <a:endParaRPr lang="en-IN" dirty="0"/>
          </a:p>
        </p:txBody>
      </p:sp>
    </p:spTree>
    <p:extLst>
      <p:ext uri="{BB962C8B-B14F-4D97-AF65-F5344CB8AC3E}">
        <p14:creationId xmlns:p14="http://schemas.microsoft.com/office/powerpoint/2010/main" val="361923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Kim (Kimball O'Hara)[6] is the orphaned son of an Irish soldier (Kimball O'Hara Sr., a former </a:t>
            </a:r>
            <a:r>
              <a:rPr lang="en-US" dirty="0" err="1" smtClean="0"/>
              <a:t>colour</a:t>
            </a:r>
            <a:r>
              <a:rPr lang="en-US" dirty="0" smtClean="0"/>
              <a:t> sergeant and later an employee of an Indian railway company) and a poor Irish mother (a former nanny in a colonel's household) who have both died in poverty. Living a vagabond existence in India under British rule in the late 19th century, Kim earns his living by begging and running small errands on the streets of Lahore. He occasionally works for </a:t>
            </a:r>
            <a:r>
              <a:rPr lang="en-US" dirty="0" err="1" smtClean="0"/>
              <a:t>Mahbub</a:t>
            </a:r>
            <a:r>
              <a:rPr lang="en-US" dirty="0" smtClean="0"/>
              <a:t> Ali, a Pashtun horse trader who is one of the native operatives of the British secret service. Kim is so immersed in the local culture that few </a:t>
            </a:r>
            <a:r>
              <a:rPr lang="en-US" dirty="0" err="1" smtClean="0"/>
              <a:t>realise</a:t>
            </a:r>
            <a:r>
              <a:rPr lang="en-US" dirty="0" smtClean="0"/>
              <a:t> he is a white child, although he carries a packet of documents from his father entrusted to him by an Indian woman who cared for him.</a:t>
            </a:r>
            <a:endParaRPr lang="en-IN" dirty="0"/>
          </a:p>
        </p:txBody>
      </p:sp>
    </p:spTree>
    <p:extLst>
      <p:ext uri="{BB962C8B-B14F-4D97-AF65-F5344CB8AC3E}">
        <p14:creationId xmlns:p14="http://schemas.microsoft.com/office/powerpoint/2010/main" val="3240605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063" y="163902"/>
            <a:ext cx="11363863" cy="6392173"/>
          </a:xfrm>
          <a:prstGeom prst="rect">
            <a:avLst/>
          </a:prstGeom>
        </p:spPr>
      </p:pic>
      <p:sp>
        <p:nvSpPr>
          <p:cNvPr id="2" name="Title 1"/>
          <p:cNvSpPr>
            <a:spLocks noGrp="1"/>
          </p:cNvSpPr>
          <p:nvPr>
            <p:ph type="title"/>
          </p:nvPr>
        </p:nvSpPr>
        <p:spPr/>
        <p:txBody>
          <a:bodyPr/>
          <a:lstStyle/>
          <a:p>
            <a:endParaRPr lang="en-IN" dirty="0"/>
          </a:p>
        </p:txBody>
      </p:sp>
    </p:spTree>
    <p:extLst>
      <p:ext uri="{BB962C8B-B14F-4D97-AF65-F5344CB8AC3E}">
        <p14:creationId xmlns:p14="http://schemas.microsoft.com/office/powerpoint/2010/main" val="2941437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736" y="1201888"/>
            <a:ext cx="10367513" cy="7053592"/>
          </a:xfrm>
        </p:spPr>
        <p:txBody>
          <a:bodyPr>
            <a:normAutofit fontScale="90000"/>
          </a:bodyPr>
          <a:lstStyle/>
          <a:p>
            <a:r>
              <a:rPr lang="en-US" dirty="0" smtClean="0"/>
              <a:t>Throughout his years at school, Kim remains in contact with the holy man he has come to love. Kim also retains contact with his secret service connections and is trained in espionage (to be a surveyor) while on vacation from school by </a:t>
            </a:r>
            <a:r>
              <a:rPr lang="en-US" dirty="0" err="1" smtClean="0"/>
              <a:t>Lurgan</a:t>
            </a:r>
            <a:r>
              <a:rPr lang="en-US" dirty="0" smtClean="0"/>
              <a:t> Sahib, a sort of benevolent Fagin,[7] at his </a:t>
            </a:r>
            <a:r>
              <a:rPr lang="en-US" dirty="0" err="1" smtClean="0"/>
              <a:t>jewellery</a:t>
            </a:r>
            <a:r>
              <a:rPr lang="en-US" dirty="0" smtClean="0"/>
              <a:t> shop in </a:t>
            </a:r>
            <a:r>
              <a:rPr lang="en-US" dirty="0" err="1" smtClean="0"/>
              <a:t>Simla</a:t>
            </a:r>
            <a:r>
              <a:rPr lang="en-US" dirty="0" smtClean="0"/>
              <a:t>. As part of his training, Kim looks at a tray full of mixed objects and notes which have been added or taken away, a pastime still called Kim's Game, also called the Jewel Game. Other parts of this training are disguise and the careful study of Indian population, and the characteristic dress, </a:t>
            </a:r>
            <a:r>
              <a:rPr lang="en-US" dirty="0" err="1" smtClean="0"/>
              <a:t>behaviour</a:t>
            </a:r>
            <a:r>
              <a:rPr lang="en-US" dirty="0" smtClean="0"/>
              <a:t> and "even how they spit" in order to go undercover or to discover those in disguise.</a:t>
            </a:r>
            <a:br>
              <a:rPr lang="en-US" dirty="0" smtClean="0"/>
            </a:br>
            <a:r>
              <a:rPr lang="en-US" dirty="0" smtClean="0"/>
              <a:t/>
            </a:r>
            <a:br>
              <a:rPr lang="en-US" dirty="0" smtClean="0"/>
            </a:br>
            <a:r>
              <a:rPr lang="en-US" dirty="0" smtClean="0"/>
              <a:t>After three years of schooling, Kim is given a government appointment so that he can begin to participate in the Great Game. Before this appointment begins, however, he is granted a much-deserved break. Kim rejoins the lama and at the behest of Kim's superior, </a:t>
            </a:r>
            <a:r>
              <a:rPr lang="en-US" dirty="0" err="1" smtClean="0"/>
              <a:t>Hurree</a:t>
            </a:r>
            <a:r>
              <a:rPr lang="en-US" dirty="0" smtClean="0"/>
              <a:t> </a:t>
            </a:r>
            <a:r>
              <a:rPr lang="en-US" dirty="0" err="1" smtClean="0"/>
              <a:t>Chunder</a:t>
            </a:r>
            <a:r>
              <a:rPr lang="en-US" dirty="0" smtClean="0"/>
              <a:t> </a:t>
            </a:r>
            <a:r>
              <a:rPr lang="en-US" dirty="0" err="1" smtClean="0"/>
              <a:t>Mookherjee</a:t>
            </a:r>
            <a:r>
              <a:rPr lang="en-US" dirty="0" smtClean="0"/>
              <a:t>, they make a trip to the Himalayas so Kim can investigate what some Russian intelligence agents are doing.</a:t>
            </a:r>
            <a:endParaRPr lang="en-US" dirty="0"/>
          </a:p>
        </p:txBody>
      </p:sp>
    </p:spTree>
    <p:extLst>
      <p:ext uri="{BB962C8B-B14F-4D97-AF65-F5344CB8AC3E}">
        <p14:creationId xmlns:p14="http://schemas.microsoft.com/office/powerpoint/2010/main" val="950230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321" y="175344"/>
            <a:ext cx="10515600" cy="6035675"/>
          </a:xfrm>
        </p:spPr>
        <p:txBody>
          <a:bodyPr/>
          <a:lstStyle/>
          <a:p>
            <a:r>
              <a:rPr lang="en-US" dirty="0" smtClean="0"/>
              <a:t>Kim obtains maps, papers and other important items from the Russians, who are working to undermine British control of the region. </a:t>
            </a:r>
            <a:r>
              <a:rPr lang="en-US" dirty="0" err="1" smtClean="0"/>
              <a:t>Mookherjee</a:t>
            </a:r>
            <a:r>
              <a:rPr lang="en-US" dirty="0" smtClean="0"/>
              <a:t> befriends the Russians undercover, acting as a guide, and ensures that they do not recover the lost items. Kim, aided by some porters and villagers, helps to rescue the lama.</a:t>
            </a:r>
            <a:endParaRPr lang="en-IN" dirty="0"/>
          </a:p>
        </p:txBody>
      </p:sp>
    </p:spTree>
    <p:extLst>
      <p:ext uri="{BB962C8B-B14F-4D97-AF65-F5344CB8AC3E}">
        <p14:creationId xmlns:p14="http://schemas.microsoft.com/office/powerpoint/2010/main" val="2715418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21939"/>
          </a:xfrm>
        </p:spPr>
        <p:txBody>
          <a:bodyPr>
            <a:normAutofit fontScale="90000"/>
          </a:bodyPr>
          <a:lstStyle/>
          <a:p>
            <a:r>
              <a:rPr lang="en-US" dirty="0" smtClean="0"/>
              <a:t>The lama </a:t>
            </a:r>
            <a:r>
              <a:rPr lang="en-US" dirty="0" err="1" smtClean="0"/>
              <a:t>realises</a:t>
            </a:r>
            <a:r>
              <a:rPr lang="en-US" dirty="0" smtClean="0"/>
              <a:t> that he has gone astray. His search for the River of the Arrow should be taking place in the plains, not in the mountains, and he orders the porters to take them back. Here Kim and the lama are nursed back to health after their arduous journey. Kim delivers the Russian documents to </a:t>
            </a:r>
            <a:r>
              <a:rPr lang="en-US" dirty="0" err="1" smtClean="0"/>
              <a:t>Hurree</a:t>
            </a:r>
            <a:r>
              <a:rPr lang="en-US" dirty="0" smtClean="0"/>
              <a:t>, and a concerned </a:t>
            </a:r>
            <a:r>
              <a:rPr lang="en-US" dirty="0" err="1" smtClean="0"/>
              <a:t>Mahbub</a:t>
            </a:r>
            <a:r>
              <a:rPr lang="en-US" dirty="0" smtClean="0"/>
              <a:t> Ali comes to check on Kim.</a:t>
            </a:r>
            <a:br>
              <a:rPr lang="en-US" dirty="0" smtClean="0"/>
            </a:br>
            <a:r>
              <a:rPr lang="en-US" dirty="0" smtClean="0"/>
              <a:t/>
            </a:r>
            <a:br>
              <a:rPr lang="en-US" dirty="0" smtClean="0"/>
            </a:br>
            <a:r>
              <a:rPr lang="en-US" dirty="0" smtClean="0"/>
              <a:t>The lama finds his river and is convinced he has achieved Enlightenment, and wants to share it with Kim. However, it is not revealed what happens to them next.</a:t>
            </a:r>
            <a:endParaRPr lang="en-US" dirty="0"/>
          </a:p>
        </p:txBody>
      </p:sp>
    </p:spTree>
    <p:extLst>
      <p:ext uri="{BB962C8B-B14F-4D97-AF65-F5344CB8AC3E}">
        <p14:creationId xmlns:p14="http://schemas.microsoft.com/office/powerpoint/2010/main" val="2455772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a:t>
            </a:r>
            <a:endParaRPr lang="en-IN" dirty="0"/>
          </a:p>
        </p:txBody>
      </p:sp>
    </p:spTree>
    <p:extLst>
      <p:ext uri="{BB962C8B-B14F-4D97-AF65-F5344CB8AC3E}">
        <p14:creationId xmlns:p14="http://schemas.microsoft.com/office/powerpoint/2010/main" val="1136036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441</Words>
  <Application>Microsoft Office PowerPoint</Application>
  <PresentationFormat>Widescreen</PresentationFormat>
  <Paragraphs>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Dr.B.M. Vaghela  Associate Professor S.D. Arts &amp; Shah B.R.Commerce College, Mansa</vt:lpstr>
      <vt:lpstr>Kim (Kimball O'Hara)[6] is the orphaned son of an Irish soldier (Kimball O'Hara Sr., a former colour sergeant and later an employee of an Indian railway company) and a poor Irish mother (a former nanny in a colonel's household) who have both died in poverty. Living a vagabond existence in India under British rule in the late 19th century, Kim earns his living by begging and running small errands on the streets of Lahore. He occasionally works for Mahbub Ali, a Pashtun horse trader who is one of the native operatives of the British secret service. Kim is so immersed in the local culture that few realise he is a white child, although he carries a packet of documents from his father entrusted to him by an Indian woman who cared for him.</vt:lpstr>
      <vt:lpstr>PowerPoint Presentation</vt:lpstr>
      <vt:lpstr>Throughout his years at school, Kim remains in contact with the holy man he has come to love. Kim also retains contact with his secret service connections and is trained in espionage (to be a surveyor) while on vacation from school by Lurgan Sahib, a sort of benevolent Fagin,[7] at his jewellery shop in Simla. As part of his training, Kim looks at a tray full of mixed objects and notes which have been added or taken away, a pastime still called Kim's Game, also called the Jewel Game. Other parts of this training are disguise and the careful study of Indian population, and the characteristic dress, behaviour and "even how they spit" in order to go undercover or to discover those in disguise.  After three years of schooling, Kim is given a government appointment so that he can begin to participate in the Great Game. Before this appointment begins, however, he is granted a much-deserved break. Kim rejoins the lama and at the behest of Kim's superior, Hurree Chunder Mookherjee, they make a trip to the Himalayas so Kim can investigate what some Russian intelligence agents are doing.</vt:lpstr>
      <vt:lpstr>Kim obtains maps, papers and other important items from the Russians, who are working to undermine British control of the region. Mookherjee befriends the Russians undercover, acting as a guide, and ensures that they do not recover the lost items. Kim, aided by some porters and villagers, helps to rescue the lama.</vt:lpstr>
      <vt:lpstr>The lama realises that he has gone astray. His search for the River of the Arrow should be taking place in the plains, not in the mountains, and he orders the porters to take them back. Here Kim and the lama are nursed back to health after their arduous journey. Kim delivers the Russian documents to Hurree, and a concerned Mahbub Ali comes to check on Kim.  The lama finds his river and is convinced he has achieved Enlightenment, and wants to share it with Kim. However, it is not revealed what happens to them next.</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Dr.B.M. Vaghela  Associate Professor S.D. Arts &amp; Shah B.R.Commerce College, Mansa</dc:title>
  <dc:creator>Admin</dc:creator>
  <cp:lastModifiedBy>Admin</cp:lastModifiedBy>
  <cp:revision>5</cp:revision>
  <dcterms:created xsi:type="dcterms:W3CDTF">2023-05-01T03:30:18Z</dcterms:created>
  <dcterms:modified xsi:type="dcterms:W3CDTF">2023-05-01T03:45:00Z</dcterms:modified>
</cp:coreProperties>
</file>