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5/9/2022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5/9/2022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5/9/2022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5/9/2022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5/9/2022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5/9/2022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5/9/2022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Dr.B.M</a:t>
            </a:r>
            <a:r>
              <a:rPr lang="en-US" dirty="0" smtClean="0"/>
              <a:t>. </a:t>
            </a:r>
            <a:r>
              <a:rPr lang="en-US" dirty="0" err="1" smtClean="0"/>
              <a:t>Vaghela</a:t>
            </a:r>
            <a:r>
              <a:rPr lang="en-US" dirty="0" smtClean="0"/>
              <a:t/>
            </a:r>
            <a:br>
              <a:rPr lang="en-US" dirty="0" smtClean="0"/>
            </a:br>
            <a:r>
              <a:rPr lang="en-US" dirty="0" err="1" smtClean="0"/>
              <a:t>Assoicate</a:t>
            </a:r>
            <a:r>
              <a:rPr lang="en-US" dirty="0" smtClean="0"/>
              <a:t> Professor</a:t>
            </a:r>
            <a:br>
              <a:rPr lang="en-US" dirty="0" smtClean="0"/>
            </a:br>
            <a:r>
              <a:rPr lang="en-US" dirty="0" smtClean="0"/>
              <a:t>S.D. Arts &amp; Shah B.R.Commerce College, Mansa</a:t>
            </a:r>
            <a:endParaRPr lang="en-IN" dirty="0"/>
          </a:p>
        </p:txBody>
      </p:sp>
      <p:sp>
        <p:nvSpPr>
          <p:cNvPr id="3" name="Subtitle 2"/>
          <p:cNvSpPr>
            <a:spLocks noGrp="1"/>
          </p:cNvSpPr>
          <p:nvPr>
            <p:ph type="subTitle" idx="1"/>
          </p:nvPr>
        </p:nvSpPr>
        <p:spPr>
          <a:xfrm>
            <a:off x="1371600" y="3632200"/>
            <a:ext cx="9448800" cy="2311400"/>
          </a:xfrm>
        </p:spPr>
        <p:txBody>
          <a:bodyPr>
            <a:normAutofit lnSpcReduction="10000"/>
          </a:bodyPr>
          <a:lstStyle/>
          <a:p>
            <a:endParaRPr lang="en-US" dirty="0" smtClean="0"/>
          </a:p>
          <a:p>
            <a:r>
              <a:rPr lang="en-US" dirty="0" smtClean="0"/>
              <a:t>Department of English</a:t>
            </a:r>
          </a:p>
          <a:p>
            <a:endParaRPr lang="en-US" dirty="0"/>
          </a:p>
          <a:p>
            <a:r>
              <a:rPr lang="en-US" dirty="0" err="1" smtClean="0"/>
              <a:t>B.Com</a:t>
            </a:r>
            <a:r>
              <a:rPr lang="en-US" dirty="0" smtClean="0"/>
              <a:t> </a:t>
            </a:r>
            <a:r>
              <a:rPr lang="en-US" dirty="0" err="1" smtClean="0"/>
              <a:t>Sem</a:t>
            </a:r>
            <a:r>
              <a:rPr lang="en-US" dirty="0" smtClean="0"/>
              <a:t> IV</a:t>
            </a:r>
          </a:p>
          <a:p>
            <a:r>
              <a:rPr lang="en-US" dirty="0" smtClean="0"/>
              <a:t>Commercial Communication 209</a:t>
            </a:r>
          </a:p>
          <a:p>
            <a:r>
              <a:rPr lang="en-US" dirty="0" smtClean="0"/>
              <a:t>Short story no. 3 Speech of </a:t>
            </a:r>
            <a:r>
              <a:rPr lang="en-US" dirty="0" err="1" smtClean="0"/>
              <a:t>Subhas</a:t>
            </a:r>
            <a:r>
              <a:rPr lang="en-US" dirty="0" smtClean="0"/>
              <a:t> Chandra Bose</a:t>
            </a:r>
          </a:p>
        </p:txBody>
      </p:sp>
    </p:spTree>
    <p:extLst>
      <p:ext uri="{BB962C8B-B14F-4D97-AF65-F5344CB8AC3E}">
        <p14:creationId xmlns:p14="http://schemas.microsoft.com/office/powerpoint/2010/main" val="231992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038" y="586596"/>
            <a:ext cx="10514162" cy="1470805"/>
          </a:xfrm>
        </p:spPr>
        <p:txBody>
          <a:bodyPr/>
          <a:lstStyle/>
          <a:p>
            <a:pPr algn="l"/>
            <a:r>
              <a:rPr lang="en-US" dirty="0" smtClean="0"/>
              <a:t>General </a:t>
            </a:r>
            <a:r>
              <a:rPr lang="en-US" dirty="0" err="1" smtClean="0"/>
              <a:t>Inforamtion</a:t>
            </a:r>
            <a:endParaRPr lang="en-IN" dirty="0"/>
          </a:p>
        </p:txBody>
      </p:sp>
      <p:sp>
        <p:nvSpPr>
          <p:cNvPr id="3" name="Content Placeholder 2"/>
          <p:cNvSpPr>
            <a:spLocks noGrp="1"/>
          </p:cNvSpPr>
          <p:nvPr>
            <p:ph idx="1"/>
          </p:nvPr>
        </p:nvSpPr>
        <p:spPr/>
        <p:txBody>
          <a:bodyPr>
            <a:normAutofit fontScale="85000" lnSpcReduction="20000"/>
          </a:bodyPr>
          <a:lstStyle/>
          <a:p>
            <a:r>
              <a:rPr lang="en-US" dirty="0"/>
              <a:t>Who was </a:t>
            </a:r>
            <a:r>
              <a:rPr lang="en-US" dirty="0" err="1"/>
              <a:t>Subhash</a:t>
            </a:r>
            <a:r>
              <a:rPr lang="en-US" dirty="0"/>
              <a:t> Chandra Bose?</a:t>
            </a:r>
          </a:p>
          <a:p>
            <a:r>
              <a:rPr lang="en-US" dirty="0" err="1"/>
              <a:t>Subhas</a:t>
            </a:r>
            <a:r>
              <a:rPr lang="en-US" dirty="0"/>
              <a:t> Chandra Bose was one of the most eminent freedom fighters of India.</a:t>
            </a:r>
          </a:p>
          <a:p>
            <a:r>
              <a:rPr lang="en-US" dirty="0"/>
              <a:t>Born in Cuttack, in the province of Bengal to an affluent family. He was educated in Calcutta acquiring a degree in philosophy. </a:t>
            </a:r>
            <a:r>
              <a:rPr lang="en-US" dirty="0" err="1"/>
              <a:t>Subhas</a:t>
            </a:r>
            <a:r>
              <a:rPr lang="en-US" dirty="0"/>
              <a:t> Chandra Bose was Selected for the Indian Civil Services (ICS) but refused to take up service since he did not want to serve the British government.</a:t>
            </a:r>
          </a:p>
          <a:p>
            <a:r>
              <a:rPr lang="en-US" dirty="0"/>
              <a:t>Bose joined the Indian National Congress (Formed on December 28, 1885) in 1921. He also started a newspaper called ‘</a:t>
            </a:r>
            <a:r>
              <a:rPr lang="en-US" dirty="0" err="1"/>
              <a:t>Swaraj</a:t>
            </a:r>
            <a:r>
              <a:rPr lang="en-US" dirty="0"/>
              <a:t>’.</a:t>
            </a:r>
          </a:p>
          <a:p>
            <a:r>
              <a:rPr lang="en-US" dirty="0"/>
              <a:t>He was the President of the All India Youth Congress and also the Secretary of the Bengal State Congress. In 1924, he became the CEO of the Calcutta Municipal Corporation. In 1930, he became the Mayor of Calcutta.</a:t>
            </a:r>
          </a:p>
          <a:p>
            <a:r>
              <a:rPr lang="en-US" dirty="0"/>
              <a:t>Bose authored the book ‘The Indian Struggle’ which covers the Indian independence movement from 1920 to 1942. The book was banned by the British government.</a:t>
            </a:r>
          </a:p>
          <a:p>
            <a:r>
              <a:rPr lang="en-US" dirty="0"/>
              <a:t>He coined the term ‘Jai Hind’. His charisma and powerful personality inspired many people into the freedom struggle and continues to inspire Indians. He was called </a:t>
            </a:r>
            <a:r>
              <a:rPr lang="en-US" dirty="0" err="1"/>
              <a:t>Netaji</a:t>
            </a:r>
            <a:r>
              <a:rPr lang="en-US" dirty="0"/>
              <a:t>.</a:t>
            </a:r>
          </a:p>
          <a:p>
            <a:endParaRPr lang="en-IN" dirty="0"/>
          </a:p>
        </p:txBody>
      </p:sp>
    </p:spTree>
    <p:extLst>
      <p:ext uri="{BB962C8B-B14F-4D97-AF65-F5344CB8AC3E}">
        <p14:creationId xmlns:p14="http://schemas.microsoft.com/office/powerpoint/2010/main" val="2634641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1925" y="534838"/>
            <a:ext cx="11204275" cy="229535"/>
          </a:xfrm>
        </p:spPr>
        <p:txBody>
          <a:bodyPr>
            <a:normAutofit fontScale="90000"/>
          </a:bodyPr>
          <a:lstStyle/>
          <a:p>
            <a:pPr algn="just"/>
            <a:endParaRPr lang="en-IN" dirty="0"/>
          </a:p>
        </p:txBody>
      </p:sp>
      <p:sp>
        <p:nvSpPr>
          <p:cNvPr id="3" name="Content Placeholder 2"/>
          <p:cNvSpPr>
            <a:spLocks noGrp="1"/>
          </p:cNvSpPr>
          <p:nvPr>
            <p:ph idx="1"/>
          </p:nvPr>
        </p:nvSpPr>
        <p:spPr/>
        <p:txBody>
          <a:bodyPr>
            <a:normAutofit fontScale="92500" lnSpcReduction="10000"/>
          </a:bodyPr>
          <a:lstStyle/>
          <a:p>
            <a:r>
              <a:rPr lang="en-US" dirty="0" err="1"/>
              <a:t>Subhash</a:t>
            </a:r>
            <a:r>
              <a:rPr lang="en-US" dirty="0"/>
              <a:t> Chandra Bose’s Role in Indian Independence Struggle</a:t>
            </a:r>
          </a:p>
          <a:p>
            <a:r>
              <a:rPr lang="en-US" dirty="0"/>
              <a:t>Bose was sent to prison in Mandalay for nationalist activities in 1925. He was released in 1927 and became the INC’s general secretary.</a:t>
            </a:r>
          </a:p>
          <a:p>
            <a:r>
              <a:rPr lang="en-US" dirty="0"/>
              <a:t>He worked with Jawaharlal Nehru (Born on November 14 – 1889) and the two became the Congress Party’s young leaders gaining popularity among the people.</a:t>
            </a:r>
          </a:p>
          <a:p>
            <a:r>
              <a:rPr lang="en-US" dirty="0"/>
              <a:t>He advocated complete </a:t>
            </a:r>
            <a:r>
              <a:rPr lang="en-US" dirty="0" err="1"/>
              <a:t>Swaraj</a:t>
            </a:r>
            <a:r>
              <a:rPr lang="en-US" dirty="0"/>
              <a:t> and was in </a:t>
            </a:r>
            <a:r>
              <a:rPr lang="en-US" dirty="0" err="1"/>
              <a:t>favour</a:t>
            </a:r>
            <a:r>
              <a:rPr lang="en-US" dirty="0"/>
              <a:t> of the use of force to gain it.</a:t>
            </a:r>
          </a:p>
          <a:p>
            <a:r>
              <a:rPr lang="en-US" dirty="0"/>
              <a:t>He had differences with Gandhi and he wasn’t keen on non-violence as a tool for independence.</a:t>
            </a:r>
          </a:p>
          <a:p>
            <a:r>
              <a:rPr lang="en-US" dirty="0"/>
              <a:t>Bose stood for and was elected the party’s president in 1939 but was forced to resign due to differences with Gandhi’s supporters.</a:t>
            </a:r>
          </a:p>
          <a:p>
            <a:r>
              <a:rPr lang="en-US" dirty="0"/>
              <a:t>Bose’s ideology tilted towards socialism and leftist authoritarianism. He formed the All India Forward Bloc in 1939 as a faction within the Congress.</a:t>
            </a:r>
            <a:endParaRPr lang="en-IN" dirty="0"/>
          </a:p>
        </p:txBody>
      </p:sp>
    </p:spTree>
    <p:extLst>
      <p:ext uri="{BB962C8B-B14F-4D97-AF65-F5344CB8AC3E}">
        <p14:creationId xmlns:p14="http://schemas.microsoft.com/office/powerpoint/2010/main" val="400332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a:t>At the start of the Second World War, Bose protested against the government for not consulting Indians before dragging them into the war. He was arrested when he </a:t>
            </a:r>
            <a:r>
              <a:rPr lang="en-US" dirty="0" err="1"/>
              <a:t>organised</a:t>
            </a:r>
            <a:r>
              <a:rPr lang="en-US" dirty="0"/>
              <a:t> protests in Calcutta for the removal of the monument </a:t>
            </a:r>
            <a:r>
              <a:rPr lang="en-US" dirty="0" err="1"/>
              <a:t>memorialising</a:t>
            </a:r>
            <a:r>
              <a:rPr lang="en-US" dirty="0"/>
              <a:t> the Black Hole of Calcutta.</a:t>
            </a:r>
          </a:p>
          <a:p>
            <a:r>
              <a:rPr lang="en-US" dirty="0"/>
              <a:t>He was released after a few days but was kept under surveillance. He then made his escape from the country in 1941 to Germany via Afghanistan and the Soviet Union. He had previously travelled to Europe and met with Indian students and European political leaders.</a:t>
            </a:r>
          </a:p>
          <a:p>
            <a:r>
              <a:rPr lang="en-US" dirty="0"/>
              <a:t>In Germany, he met with the Nazi leaders and hoped to stage an armed struggle against the British to gain independence. He hoped to befriend the Axis powers since they were against his ‘enemy’, the British.</a:t>
            </a:r>
          </a:p>
          <a:p>
            <a:r>
              <a:rPr lang="en-US" dirty="0"/>
              <a:t>He founded the Indian Legion out of about 4500 Indian soldiers who were in the British army and had been taken prisoners by the Germans from North Africa.</a:t>
            </a:r>
            <a:endParaRPr lang="en-IN" dirty="0"/>
          </a:p>
        </p:txBody>
      </p:sp>
    </p:spTree>
    <p:extLst>
      <p:ext uri="{BB962C8B-B14F-4D97-AF65-F5344CB8AC3E}">
        <p14:creationId xmlns:p14="http://schemas.microsoft.com/office/powerpoint/2010/main" val="401545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US" dirty="0"/>
              <a:t>n 1943, he left Germany for Japan disillusioned with the lukewarm German support for Azad Hind.</a:t>
            </a:r>
          </a:p>
          <a:p>
            <a:r>
              <a:rPr lang="en-US" dirty="0"/>
              <a:t>Bose’s arrival in Japan revived the Indian National Army (Azad Hind </a:t>
            </a:r>
            <a:r>
              <a:rPr lang="en-US" dirty="0" err="1"/>
              <a:t>Fauj</a:t>
            </a:r>
            <a:r>
              <a:rPr lang="en-US" dirty="0"/>
              <a:t>) which had been formed earlier with Japanese help.</a:t>
            </a:r>
          </a:p>
          <a:p>
            <a:r>
              <a:rPr lang="en-US" dirty="0"/>
              <a:t>Azad Hind or the Provisional Government of Free India was established as a government-in-exile with Bose as the head. Its headquarters was in Singapore. The INA was its military.</a:t>
            </a:r>
          </a:p>
          <a:p>
            <a:r>
              <a:rPr lang="en-US" dirty="0"/>
              <a:t>Bose motivated the troops with his fiery speeches. His famous quote is, “Give me blood, and I shall give you freedom!”</a:t>
            </a:r>
          </a:p>
          <a:p>
            <a:r>
              <a:rPr lang="en-US" dirty="0"/>
              <a:t>The INA supported the Japanese army in its invasion of northeast India and also took control of the Andaman and Nicobar Islands. However, they were forced to retreat by the British forces following the Battles of </a:t>
            </a:r>
            <a:r>
              <a:rPr lang="en-US" dirty="0" err="1"/>
              <a:t>Kohima</a:t>
            </a:r>
            <a:r>
              <a:rPr lang="en-US" dirty="0"/>
              <a:t> and </a:t>
            </a:r>
            <a:r>
              <a:rPr lang="en-US" dirty="0" err="1"/>
              <a:t>Imphal</a:t>
            </a:r>
            <a:r>
              <a:rPr lang="en-US" dirty="0"/>
              <a:t> in 1944.</a:t>
            </a:r>
            <a:endParaRPr lang="en-IN" dirty="0"/>
          </a:p>
        </p:txBody>
      </p:sp>
    </p:spTree>
    <p:extLst>
      <p:ext uri="{BB962C8B-B14F-4D97-AF65-F5344CB8AC3E}">
        <p14:creationId xmlns:p14="http://schemas.microsoft.com/office/powerpoint/2010/main" val="3168413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Bose’s speech is on Indian freedom struggle. He Said that if you want to take free air in free India, you will have to pay the big price of that freedom, and that price is your death. The tomorrow’s India will remember you for your deed. Your name will be written in Golden colure in history of freedom.</a:t>
            </a:r>
          </a:p>
          <a:p>
            <a:r>
              <a:rPr lang="en-US" dirty="0" err="1" smtClean="0"/>
              <a:t>Thoug</a:t>
            </a:r>
            <a:r>
              <a:rPr lang="en-US" dirty="0" smtClean="0"/>
              <a:t> Bose was in Foreign Land, his speech influenced all the Indians </a:t>
            </a:r>
            <a:r>
              <a:rPr lang="en-US" smtClean="0"/>
              <a:t>and Indian man.</a:t>
            </a:r>
            <a:endParaRPr lang="en-IN" dirty="0"/>
          </a:p>
        </p:txBody>
      </p:sp>
    </p:spTree>
    <p:extLst>
      <p:ext uri="{BB962C8B-B14F-4D97-AF65-F5344CB8AC3E}">
        <p14:creationId xmlns:p14="http://schemas.microsoft.com/office/powerpoint/2010/main" val="172286643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14</TotalTime>
  <Words>760</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Vapor Trail</vt:lpstr>
      <vt:lpstr>Dr.B.M. Vaghela Assoicate Professor S.D. Arts &amp; Shah B.R.Commerce College, Mansa</vt:lpstr>
      <vt:lpstr>General Inforamtion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Dr.B.M. Vaghela Assoicate Professor S.D. Arts &amp; Shah B.R.Commerce College, Mansa</dc:title>
  <dc:creator>Admin</dc:creator>
  <cp:lastModifiedBy>Admin</cp:lastModifiedBy>
  <cp:revision>2</cp:revision>
  <dcterms:created xsi:type="dcterms:W3CDTF">2022-05-10T05:51:17Z</dcterms:created>
  <dcterms:modified xsi:type="dcterms:W3CDTF">2022-05-10T06:06:10Z</dcterms:modified>
</cp:coreProperties>
</file>